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3"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Average" panose="020B0604020202020204" charset="0"/>
      <p:regular r:id="rId30"/>
    </p:embeddedFont>
    <p:embeddedFont>
      <p:font typeface="Calibri" panose="020F0502020204030204" pitchFamily="34" charset="0"/>
      <p:regular r:id="rId31"/>
      <p:bold r:id="rId32"/>
      <p:italic r:id="rId33"/>
      <p:boldItalic r:id="rId34"/>
    </p:embeddedFont>
    <p:embeddedFont>
      <p:font typeface="Lustria" panose="020B0604020202020204" charset="0"/>
      <p:regular r:id="rId35"/>
    </p:embeddedFont>
    <p:embeddedFont>
      <p:font typeface="Open Sans" panose="020B0606030504020204" pitchFamily="34" charset="0"/>
      <p:regular r:id="rId36"/>
      <p:bold r:id="rId37"/>
      <p:italic r:id="rId38"/>
      <p:boldItalic r:id="rId39"/>
    </p:embeddedFont>
    <p:embeddedFont>
      <p:font typeface="Oswald" panose="00000500000000000000"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v9lSPBbl6Yhcvesmnz4g87Wut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548E5-4076-4A69-A183-0C8ECEE25810}">
  <a:tblStyle styleId="{531548E5-4076-4A69-A183-0C8ECEE25810}"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AEC"/>
          </a:solidFill>
        </a:fill>
      </a:tcStyle>
    </a:wholeTbl>
    <a:band1H>
      <a:tcTxStyle/>
      <a:tcStyle>
        <a:tcBdr/>
        <a:fill>
          <a:solidFill>
            <a:srgbClr val="D0D2D7"/>
          </a:solidFill>
        </a:fill>
      </a:tcStyle>
    </a:band1H>
    <a:band2H>
      <a:tcTxStyle/>
      <a:tcStyle>
        <a:tcBdr/>
      </a:tcStyle>
    </a:band2H>
    <a:band1V>
      <a:tcTxStyle/>
      <a:tcStyle>
        <a:tcBdr/>
        <a:fill>
          <a:solidFill>
            <a:srgbClr val="D0D2D7"/>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3"/>
          </a:solidFill>
        </a:fill>
      </a:tcStyle>
    </a:lastCol>
    <a:firstCol>
      <a:tcTxStyle b="on" i="off">
        <a:font>
          <a:latin typeface="Calisto MT"/>
          <a:ea typeface="Calisto MT"/>
          <a:cs typeface="Calisto MT"/>
        </a:font>
        <a:schemeClr val="lt1"/>
      </a:tcTxStyle>
      <a:tcStyle>
        <a:tcBdr/>
        <a:fill>
          <a:solidFill>
            <a:schemeClr val="accent3"/>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57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85" name="Google Shape;2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eb72eba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eb72eba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eb72eba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53473e29d3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53473e29d3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eb72eba8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eb72eba82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eb72eba82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eb72eba82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eb72eba82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eb72eba82_1_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53473e29d3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53473e29d3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53473e29d3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3473e29d3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3473e29d3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3473e29d3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3473e29d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3473e29d3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53473e29d3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8" name="Google Shape;1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3473e29d3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53473e29d3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53473e29d3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53473e29d3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65" name="Google Shape;2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685800" y="908651"/>
            <a:ext cx="3620882" cy="364034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9"/>
          <p:cNvSpPr txBox="1">
            <a:spLocks noGrp="1"/>
          </p:cNvSpPr>
          <p:nvPr>
            <p:ph type="subTitle" idx="1"/>
          </p:nvPr>
        </p:nvSpPr>
        <p:spPr>
          <a:xfrm>
            <a:off x="705934" y="5220450"/>
            <a:ext cx="3380437" cy="570748"/>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6" name="Google Shape;16;p19"/>
          <p:cNvSpPr>
            <a:spLocks noGrp="1"/>
          </p:cNvSpPr>
          <p:nvPr>
            <p:ph type="pic" idx="2"/>
          </p:nvPr>
        </p:nvSpPr>
        <p:spPr>
          <a:xfrm>
            <a:off x="4876158" y="0"/>
            <a:ext cx="7315841" cy="6858000"/>
          </a:xfrm>
          <a:prstGeom prst="rect">
            <a:avLst/>
          </a:prstGeom>
          <a:noFill/>
          <a:ln>
            <a:noFill/>
          </a:ln>
        </p:spPr>
      </p:sp>
      <p:cxnSp>
        <p:nvCxnSpPr>
          <p:cNvPr id="17" name="Google Shape;17;p19"/>
          <p:cNvCxnSpPr/>
          <p:nvPr/>
        </p:nvCxnSpPr>
        <p:spPr>
          <a:xfrm>
            <a:off x="800100" y="723900"/>
            <a:ext cx="1638300" cy="0"/>
          </a:xfrm>
          <a:prstGeom prst="straightConnector1">
            <a:avLst/>
          </a:prstGeom>
          <a:noFill/>
          <a:ln w="44450" cap="flat" cmpd="sng">
            <a:solidFill>
              <a:schemeClr val="lt1"/>
            </a:solidFill>
            <a:prstDash val="solid"/>
            <a:miter lim="800000"/>
            <a:headEnd type="none" w="sm" len="sm"/>
            <a:tailEnd type="none" w="sm" len="sm"/>
          </a:ln>
        </p:spPr>
      </p:cxnSp>
      <p:sp>
        <p:nvSpPr>
          <p:cNvPr id="18" name="Google Shape;18;p1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84"/>
        <p:cNvGrpSpPr/>
        <p:nvPr/>
      </p:nvGrpSpPr>
      <p:grpSpPr>
        <a:xfrm>
          <a:off x="0" y="0"/>
          <a:ext cx="0" cy="0"/>
          <a:chOff x="0" y="0"/>
          <a:chExt cx="0" cy="0"/>
        </a:xfrm>
      </p:grpSpPr>
      <p:cxnSp>
        <p:nvCxnSpPr>
          <p:cNvPr id="85" name="Google Shape;85;p28"/>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86" name="Google Shape;86;p28"/>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8"/>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8" name="Google Shape;88;p28"/>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9" name="Google Shape;89;p28"/>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0" name="Google Shape;90;p28"/>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1" name="Google Shape;91;p28"/>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2" name="Google Shape;92;p28"/>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93" name="Google Shape;93;p28"/>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94" name="Google Shape;94;p2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97"/>
        <p:cNvGrpSpPr/>
        <p:nvPr/>
      </p:nvGrpSpPr>
      <p:grpSpPr>
        <a:xfrm>
          <a:off x="0" y="0"/>
          <a:ext cx="0" cy="0"/>
          <a:chOff x="0" y="0"/>
          <a:chExt cx="0" cy="0"/>
        </a:xfrm>
      </p:grpSpPr>
      <p:cxnSp>
        <p:nvCxnSpPr>
          <p:cNvPr id="98" name="Google Shape;98;p29"/>
          <p:cNvCxnSpPr/>
          <p:nvPr/>
        </p:nvCxnSpPr>
        <p:spPr>
          <a:xfrm>
            <a:off x="7987523" y="729692"/>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99" name="Google Shape;99;p29"/>
          <p:cNvSpPr txBox="1">
            <a:spLocks noGrp="1"/>
          </p:cNvSpPr>
          <p:nvPr>
            <p:ph type="title"/>
          </p:nvPr>
        </p:nvSpPr>
        <p:spPr>
          <a:xfrm>
            <a:off x="7887511" y="909639"/>
            <a:ext cx="3703856" cy="12906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9"/>
          <p:cNvSpPr>
            <a:spLocks noGrp="1"/>
          </p:cNvSpPr>
          <p:nvPr>
            <p:ph type="pic" idx="2"/>
          </p:nvPr>
        </p:nvSpPr>
        <p:spPr>
          <a:xfrm>
            <a:off x="715383" y="723900"/>
            <a:ext cx="3179762" cy="2160588"/>
          </a:xfrm>
          <a:prstGeom prst="rect">
            <a:avLst/>
          </a:prstGeom>
          <a:noFill/>
          <a:ln>
            <a:noFill/>
          </a:ln>
        </p:spPr>
      </p:sp>
      <p:sp>
        <p:nvSpPr>
          <p:cNvPr id="101" name="Google Shape;101;p29"/>
          <p:cNvSpPr>
            <a:spLocks noGrp="1"/>
          </p:cNvSpPr>
          <p:nvPr>
            <p:ph type="pic" idx="3"/>
          </p:nvPr>
        </p:nvSpPr>
        <p:spPr>
          <a:xfrm>
            <a:off x="715383" y="3048000"/>
            <a:ext cx="3178175" cy="3086100"/>
          </a:xfrm>
          <a:prstGeom prst="rect">
            <a:avLst/>
          </a:prstGeom>
          <a:noFill/>
          <a:ln>
            <a:noFill/>
          </a:ln>
        </p:spPr>
      </p:sp>
      <p:sp>
        <p:nvSpPr>
          <p:cNvPr id="102" name="Google Shape;102;p29"/>
          <p:cNvSpPr>
            <a:spLocks noGrp="1"/>
          </p:cNvSpPr>
          <p:nvPr>
            <p:ph type="pic" idx="4"/>
          </p:nvPr>
        </p:nvSpPr>
        <p:spPr>
          <a:xfrm>
            <a:off x="4040188" y="723900"/>
            <a:ext cx="3371850" cy="3159125"/>
          </a:xfrm>
          <a:prstGeom prst="rect">
            <a:avLst/>
          </a:prstGeom>
          <a:noFill/>
          <a:ln>
            <a:noFill/>
          </a:ln>
        </p:spPr>
      </p:sp>
      <p:sp>
        <p:nvSpPr>
          <p:cNvPr id="103" name="Google Shape;103;p29"/>
          <p:cNvSpPr>
            <a:spLocks noGrp="1"/>
          </p:cNvSpPr>
          <p:nvPr>
            <p:ph type="pic" idx="5"/>
          </p:nvPr>
        </p:nvSpPr>
        <p:spPr>
          <a:xfrm>
            <a:off x="4039608" y="4038600"/>
            <a:ext cx="3371659" cy="2095500"/>
          </a:xfrm>
          <a:prstGeom prst="rect">
            <a:avLst/>
          </a:prstGeom>
          <a:noFill/>
          <a:ln>
            <a:noFill/>
          </a:ln>
        </p:spPr>
      </p:sp>
      <p:sp>
        <p:nvSpPr>
          <p:cNvPr id="104" name="Google Shape;104;p29"/>
          <p:cNvSpPr txBox="1">
            <a:spLocks noGrp="1"/>
          </p:cNvSpPr>
          <p:nvPr>
            <p:ph type="body" idx="1"/>
          </p:nvPr>
        </p:nvSpPr>
        <p:spPr>
          <a:xfrm>
            <a:off x="7887510" y="2380221"/>
            <a:ext cx="3703856" cy="386640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05" name="Google Shape;105;p2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8"/>
        <p:cNvGrpSpPr/>
        <p:nvPr/>
      </p:nvGrpSpPr>
      <p:grpSpPr>
        <a:xfrm>
          <a:off x="0" y="0"/>
          <a:ext cx="0" cy="0"/>
          <a:chOff x="0" y="0"/>
          <a:chExt cx="0" cy="0"/>
        </a:xfrm>
      </p:grpSpPr>
      <p:sp>
        <p:nvSpPr>
          <p:cNvPr id="109" name="Google Shape;109;p30"/>
          <p:cNvSpPr>
            <a:spLocks noGrp="1"/>
          </p:cNvSpPr>
          <p:nvPr>
            <p:ph type="pic" idx="2"/>
          </p:nvPr>
        </p:nvSpPr>
        <p:spPr>
          <a:xfrm>
            <a:off x="0" y="0"/>
            <a:ext cx="12192000" cy="6858000"/>
          </a:xfrm>
          <a:prstGeom prst="rect">
            <a:avLst/>
          </a:prstGeom>
          <a:noFill/>
          <a:ln>
            <a:noFill/>
          </a:ln>
        </p:spPr>
      </p:sp>
      <p:sp>
        <p:nvSpPr>
          <p:cNvPr id="110" name="Google Shape;110;p30"/>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30"/>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a:bodyPr>
          <a:lstStyle>
            <a:lvl1pPr marR="0" lvl="0" algn="r" rtl="0">
              <a:lnSpc>
                <a:spcPct val="120000"/>
              </a:lnSpc>
              <a:spcBef>
                <a:spcPts val="1000"/>
              </a:spcBef>
              <a:spcAft>
                <a:spcPts val="0"/>
              </a:spcAft>
              <a:buClr>
                <a:schemeClr val="lt1"/>
              </a:buClr>
              <a:buSzPts val="2800"/>
              <a:buFont typeface="Arial"/>
              <a:buNone/>
              <a:defRPr sz="2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2" name="Google Shape;112;p3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30"/>
          <p:cNvCxnSpPr/>
          <p:nvPr/>
        </p:nvCxnSpPr>
        <p:spPr>
          <a:xfrm>
            <a:off x="800476" y="723900"/>
            <a:ext cx="10610474" cy="0"/>
          </a:xfrm>
          <a:prstGeom prst="straightConnector1">
            <a:avLst/>
          </a:prstGeom>
          <a:noFill/>
          <a:ln w="44450" cap="flat" cmpd="sng">
            <a:solidFill>
              <a:srgbClr val="FFFFFF"/>
            </a:solidFill>
            <a:prstDash val="solid"/>
            <a:miter lim="800000"/>
            <a:headEnd type="none" w="sm" len="sm"/>
            <a:tailEnd type="none" w="sm" len="sm"/>
          </a:ln>
          <a:effectLst>
            <a:outerShdw blurRad="50800" dist="25400" dir="2700000" sx="99000" sy="99000" algn="tl" rotWithShape="0">
              <a:srgbClr val="000000">
                <a:alpha val="20000"/>
              </a:srgbClr>
            </a:outerShdw>
          </a:effectLst>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16"/>
        <p:cNvGrpSpPr/>
        <p:nvPr/>
      </p:nvGrpSpPr>
      <p:grpSpPr>
        <a:xfrm>
          <a:off x="0" y="0"/>
          <a:ext cx="0" cy="0"/>
          <a:chOff x="0" y="0"/>
          <a:chExt cx="0" cy="0"/>
        </a:xfrm>
      </p:grpSpPr>
      <p:sp>
        <p:nvSpPr>
          <p:cNvPr id="117" name="Google Shape;117;p31"/>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31"/>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9" name="Google Shape;119;p31"/>
          <p:cNvSpPr>
            <a:spLocks noGrp="1"/>
          </p:cNvSpPr>
          <p:nvPr>
            <p:ph type="pic" idx="2"/>
          </p:nvPr>
        </p:nvSpPr>
        <p:spPr>
          <a:xfrm>
            <a:off x="800100" y="727075"/>
            <a:ext cx="5176838" cy="3071813"/>
          </a:xfrm>
          <a:prstGeom prst="rect">
            <a:avLst/>
          </a:prstGeom>
          <a:noFill/>
          <a:ln>
            <a:noFill/>
          </a:ln>
        </p:spPr>
      </p:sp>
      <p:sp>
        <p:nvSpPr>
          <p:cNvPr id="120" name="Google Shape;120;p31"/>
          <p:cNvSpPr>
            <a:spLocks noGrp="1"/>
          </p:cNvSpPr>
          <p:nvPr>
            <p:ph type="pic" idx="3"/>
          </p:nvPr>
        </p:nvSpPr>
        <p:spPr>
          <a:xfrm>
            <a:off x="6146800" y="727075"/>
            <a:ext cx="5245100" cy="3070225"/>
          </a:xfrm>
          <a:prstGeom prst="rect">
            <a:avLst/>
          </a:prstGeom>
          <a:noFill/>
          <a:ln>
            <a:noFill/>
          </a:ln>
        </p:spPr>
      </p:sp>
      <p:cxnSp>
        <p:nvCxnSpPr>
          <p:cNvPr id="121" name="Google Shape;121;p31"/>
          <p:cNvCxnSpPr/>
          <p:nvPr/>
        </p:nvCxnSpPr>
        <p:spPr>
          <a:xfrm>
            <a:off x="800100" y="4144434"/>
            <a:ext cx="10629900" cy="0"/>
          </a:xfrm>
          <a:prstGeom prst="straightConnector1">
            <a:avLst/>
          </a:prstGeom>
          <a:noFill/>
          <a:ln w="44450" cap="flat" cmpd="sng">
            <a:solidFill>
              <a:schemeClr val="lt1"/>
            </a:solidFill>
            <a:prstDash val="solid"/>
            <a:miter lim="800000"/>
            <a:headEnd type="none" w="sm" len="sm"/>
            <a:tailEnd type="none" w="sm" len="sm"/>
          </a:ln>
        </p:spPr>
      </p:cxnSp>
      <p:sp>
        <p:nvSpPr>
          <p:cNvPr id="122" name="Google Shape;122;p3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5"/>
        <p:cNvGrpSpPr/>
        <p:nvPr/>
      </p:nvGrpSpPr>
      <p:grpSpPr>
        <a:xfrm>
          <a:off x="0" y="0"/>
          <a:ext cx="0" cy="0"/>
          <a:chOff x="0" y="0"/>
          <a:chExt cx="0" cy="0"/>
        </a:xfrm>
      </p:grpSpPr>
      <p:sp>
        <p:nvSpPr>
          <p:cNvPr id="126" name="Google Shape;126;gfeb72eba82_1_66"/>
          <p:cNvSpPr txBox="1">
            <a:spLocks noGrp="1"/>
          </p:cNvSpPr>
          <p:nvPr>
            <p:ph type="title"/>
          </p:nvPr>
        </p:nvSpPr>
        <p:spPr>
          <a:xfrm>
            <a:off x="653667" y="701800"/>
            <a:ext cx="8302800" cy="54543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lt1"/>
              </a:buClr>
              <a:buSzPts val="6400"/>
              <a:buChar char="●"/>
              <a:defRPr sz="6400">
                <a:solidFill>
                  <a:schemeClr val="lt1"/>
                </a:solidFill>
              </a:defRPr>
            </a:lvl1pPr>
            <a:lvl2pPr lvl="1" rtl="0">
              <a:spcBef>
                <a:spcPts val="0"/>
              </a:spcBef>
              <a:spcAft>
                <a:spcPts val="0"/>
              </a:spcAft>
              <a:buClr>
                <a:schemeClr val="lt1"/>
              </a:buClr>
              <a:buSzPts val="6400"/>
              <a:buChar char="○"/>
              <a:defRPr sz="6400">
                <a:solidFill>
                  <a:schemeClr val="lt1"/>
                </a:solidFill>
              </a:defRPr>
            </a:lvl2pPr>
            <a:lvl3pPr lvl="2" rtl="0">
              <a:spcBef>
                <a:spcPts val="0"/>
              </a:spcBef>
              <a:spcAft>
                <a:spcPts val="0"/>
              </a:spcAft>
              <a:buClr>
                <a:schemeClr val="lt1"/>
              </a:buClr>
              <a:buSzPts val="6400"/>
              <a:buChar char="■"/>
              <a:defRPr sz="6400">
                <a:solidFill>
                  <a:schemeClr val="lt1"/>
                </a:solidFill>
              </a:defRPr>
            </a:lvl3pPr>
            <a:lvl4pPr lvl="3" rtl="0">
              <a:spcBef>
                <a:spcPts val="0"/>
              </a:spcBef>
              <a:spcAft>
                <a:spcPts val="0"/>
              </a:spcAft>
              <a:buClr>
                <a:schemeClr val="lt1"/>
              </a:buClr>
              <a:buSzPts val="6400"/>
              <a:buChar char="●"/>
              <a:defRPr sz="6400">
                <a:solidFill>
                  <a:schemeClr val="lt1"/>
                </a:solidFill>
              </a:defRPr>
            </a:lvl4pPr>
            <a:lvl5pPr lvl="4" rtl="0">
              <a:spcBef>
                <a:spcPts val="0"/>
              </a:spcBef>
              <a:spcAft>
                <a:spcPts val="0"/>
              </a:spcAft>
              <a:buClr>
                <a:schemeClr val="lt1"/>
              </a:buClr>
              <a:buSzPts val="6400"/>
              <a:buChar char="○"/>
              <a:defRPr sz="6400">
                <a:solidFill>
                  <a:schemeClr val="lt1"/>
                </a:solidFill>
              </a:defRPr>
            </a:lvl5pPr>
            <a:lvl6pPr lvl="5" rtl="0">
              <a:spcBef>
                <a:spcPts val="0"/>
              </a:spcBef>
              <a:spcAft>
                <a:spcPts val="0"/>
              </a:spcAft>
              <a:buClr>
                <a:schemeClr val="lt1"/>
              </a:buClr>
              <a:buSzPts val="6400"/>
              <a:buChar char="■"/>
              <a:defRPr sz="6400">
                <a:solidFill>
                  <a:schemeClr val="lt1"/>
                </a:solidFill>
              </a:defRPr>
            </a:lvl6pPr>
            <a:lvl7pPr lvl="6" rtl="0">
              <a:spcBef>
                <a:spcPts val="0"/>
              </a:spcBef>
              <a:spcAft>
                <a:spcPts val="0"/>
              </a:spcAft>
              <a:buClr>
                <a:schemeClr val="lt1"/>
              </a:buClr>
              <a:buSzPts val="6400"/>
              <a:buChar char="●"/>
              <a:defRPr sz="6400">
                <a:solidFill>
                  <a:schemeClr val="lt1"/>
                </a:solidFill>
              </a:defRPr>
            </a:lvl7pPr>
            <a:lvl8pPr lvl="7" rtl="0">
              <a:spcBef>
                <a:spcPts val="0"/>
              </a:spcBef>
              <a:spcAft>
                <a:spcPts val="0"/>
              </a:spcAft>
              <a:buClr>
                <a:schemeClr val="lt1"/>
              </a:buClr>
              <a:buSzPts val="6400"/>
              <a:buChar char="○"/>
              <a:defRPr sz="6400">
                <a:solidFill>
                  <a:schemeClr val="lt1"/>
                </a:solidFill>
              </a:defRPr>
            </a:lvl8pPr>
            <a:lvl9pPr lvl="8" rtl="0">
              <a:spcBef>
                <a:spcPts val="0"/>
              </a:spcBef>
              <a:spcAft>
                <a:spcPts val="0"/>
              </a:spcAft>
              <a:buClr>
                <a:schemeClr val="lt1"/>
              </a:buClr>
              <a:buSzPts val="6400"/>
              <a:buChar char="■"/>
              <a:defRPr sz="6400">
                <a:solidFill>
                  <a:schemeClr val="lt1"/>
                </a:solidFill>
              </a:defRPr>
            </a:lvl9pPr>
          </a:lstStyle>
          <a:p>
            <a:endParaRPr/>
          </a:p>
        </p:txBody>
      </p:sp>
      <p:sp>
        <p:nvSpPr>
          <p:cNvPr id="127" name="Google Shape;127;gfeb72eba82_1_66"/>
          <p:cNvSpPr txBox="1">
            <a:spLocks noGrp="1"/>
          </p:cNvSpPr>
          <p:nvPr>
            <p:ph type="sldNum" idx="12"/>
          </p:nvPr>
        </p:nvSpPr>
        <p:spPr>
          <a:xfrm>
            <a:off x="11320333" y="6241346"/>
            <a:ext cx="731700" cy="5247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gfeb72eba82_1_253"/>
          <p:cNvGrpSpPr/>
          <p:nvPr/>
        </p:nvGrpSpPr>
        <p:grpSpPr>
          <a:xfrm>
            <a:off x="5800234" y="3807170"/>
            <a:ext cx="591423" cy="140843"/>
            <a:chOff x="4137525" y="2915950"/>
            <a:chExt cx="869100" cy="207000"/>
          </a:xfrm>
        </p:grpSpPr>
        <p:sp>
          <p:nvSpPr>
            <p:cNvPr id="134" name="Google Shape;134;gfeb72eba82_1_253"/>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gfeb72eba82_1_253"/>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gfeb72eba82_1_253"/>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 name="Google Shape;137;gfeb72eba82_1_253"/>
          <p:cNvSpPr txBox="1">
            <a:spLocks noGrp="1"/>
          </p:cNvSpPr>
          <p:nvPr>
            <p:ph type="ctrTitle"/>
          </p:nvPr>
        </p:nvSpPr>
        <p:spPr>
          <a:xfrm>
            <a:off x="895010" y="1321067"/>
            <a:ext cx="10401900" cy="23067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138" name="Google Shape;138;gfeb72eba82_1_253"/>
          <p:cNvSpPr txBox="1">
            <a:spLocks noGrp="1"/>
          </p:cNvSpPr>
          <p:nvPr>
            <p:ph type="subTitle" idx="1"/>
          </p:nvPr>
        </p:nvSpPr>
        <p:spPr>
          <a:xfrm>
            <a:off x="895000" y="4233168"/>
            <a:ext cx="104019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gfeb72eba82_1_25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gfeb72eba82_1_261"/>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2" name="Google Shape;142;gfeb72eba82_1_261"/>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Google Shape;144;gfeb72eba82_1_2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5" name="Google Shape;145;gfeb72eba82_1_26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6" name="Google Shape;146;gfeb72eba82_1_264"/>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gfeb72eba82_1_26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9" name="Google Shape;149;gfeb72eba82_1_268"/>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0" name="Google Shape;150;gfeb72eba82_1_26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1" name="Google Shape;151;gfeb72eba82_1_268"/>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gfeb72eba82_1_27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gfeb72eba82_1_27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0"/>
          <p:cNvSpPr txBox="1">
            <a:spLocks noGrp="1"/>
          </p:cNvSpPr>
          <p:nvPr>
            <p:ph type="body" idx="1"/>
          </p:nvPr>
        </p:nvSpPr>
        <p:spPr>
          <a:xfrm>
            <a:off x="390669" y="1789993"/>
            <a:ext cx="11407487"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24" name="Google Shape;24;p20"/>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25" name="Google Shape;25;p2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gfeb72eba82_1_27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7" name="Google Shape;157;gfeb72eba82_1_27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8" name="Google Shape;158;gfeb72eba82_1_276"/>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59"/>
        <p:cNvGrpSpPr/>
        <p:nvPr/>
      </p:nvGrpSpPr>
      <p:grpSpPr>
        <a:xfrm>
          <a:off x="0" y="0"/>
          <a:ext cx="0" cy="0"/>
          <a:chOff x="0" y="0"/>
          <a:chExt cx="0" cy="0"/>
        </a:xfrm>
      </p:grpSpPr>
      <p:sp>
        <p:nvSpPr>
          <p:cNvPr id="160" name="Google Shape;160;gfeb72eba82_1_280"/>
          <p:cNvSpPr txBox="1">
            <a:spLocks noGrp="1"/>
          </p:cNvSpPr>
          <p:nvPr>
            <p:ph type="title"/>
          </p:nvPr>
        </p:nvSpPr>
        <p:spPr>
          <a:xfrm>
            <a:off x="653667" y="701800"/>
            <a:ext cx="83028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61" name="Google Shape;161;gfeb72eba82_1_28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gfeb72eba82_1_283"/>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64" name="Google Shape;164;gfeb72eba82_1_283"/>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65" name="Google Shape;165;gfeb72eba82_1_283"/>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66" name="Google Shape;166;gfeb72eba82_1_283"/>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7" name="Google Shape;167;gfeb72eba82_1_28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68" name="Google Shape;168;gfeb72eba82_1_28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gfeb72eba82_1_29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171" name="Google Shape;171;gfeb72eba82_1_29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gfeb72eba82_1_293"/>
          <p:cNvSpPr txBox="1">
            <a:spLocks noGrp="1"/>
          </p:cNvSpPr>
          <p:nvPr>
            <p:ph type="title" hasCustomPrompt="1"/>
          </p:nvPr>
        </p:nvSpPr>
        <p:spPr>
          <a:xfrm>
            <a:off x="415600" y="1673700"/>
            <a:ext cx="11360700" cy="2520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74" name="Google Shape;174;gfeb72eba82_1_293"/>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75" name="Google Shape;175;gfeb72eba82_1_29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gfeb72eba82_1_297"/>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1"/>
          <p:cNvSpPr>
            <a:spLocks noGrp="1"/>
          </p:cNvSpPr>
          <p:nvPr>
            <p:ph type="pic" idx="2"/>
          </p:nvPr>
        </p:nvSpPr>
        <p:spPr>
          <a:xfrm>
            <a:off x="-1" y="1"/>
            <a:ext cx="4876799" cy="6858000"/>
          </a:xfrm>
          <a:prstGeom prst="rect">
            <a:avLst/>
          </a:prstGeom>
          <a:noFill/>
          <a:ln>
            <a:noFill/>
          </a:ln>
        </p:spPr>
      </p:sp>
      <p:cxnSp>
        <p:nvCxnSpPr>
          <p:cNvPr id="31" name="Google Shape;31;p21"/>
          <p:cNvCxnSpPr/>
          <p:nvPr/>
        </p:nvCxnSpPr>
        <p:spPr>
          <a:xfrm>
            <a:off x="5715000" y="738013"/>
            <a:ext cx="5676900" cy="0"/>
          </a:xfrm>
          <a:prstGeom prst="straightConnector1">
            <a:avLst/>
          </a:prstGeom>
          <a:noFill/>
          <a:ln w="44450" cap="flat" cmpd="sng">
            <a:solidFill>
              <a:schemeClr val="dk1"/>
            </a:solidFill>
            <a:prstDash val="solid"/>
            <a:miter lim="800000"/>
            <a:headEnd type="none" w="sm" len="sm"/>
            <a:tailEnd type="none" w="sm" len="sm"/>
          </a:ln>
        </p:spPr>
      </p:cxnSp>
      <p:sp>
        <p:nvSpPr>
          <p:cNvPr id="32" name="Google Shape;32;p21"/>
          <p:cNvSpPr txBox="1">
            <a:spLocks noGrp="1"/>
          </p:cNvSpPr>
          <p:nvPr>
            <p:ph type="body" idx="1"/>
          </p:nvPr>
        </p:nvSpPr>
        <p:spPr>
          <a:xfrm>
            <a:off x="5566943" y="2133600"/>
            <a:ext cx="6005933" cy="377446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33" name="Google Shape;33;p21"/>
          <p:cNvCxnSpPr/>
          <p:nvPr/>
        </p:nvCxnSpPr>
        <p:spPr>
          <a:xfrm>
            <a:off x="5715000" y="6134100"/>
            <a:ext cx="5676900" cy="0"/>
          </a:xfrm>
          <a:prstGeom prst="straightConnector1">
            <a:avLst/>
          </a:prstGeom>
          <a:noFill/>
          <a:ln w="12700" cap="flat" cmpd="sng">
            <a:solidFill>
              <a:schemeClr val="dk1"/>
            </a:solidFill>
            <a:prstDash val="solid"/>
            <a:miter lim="800000"/>
            <a:headEnd type="none" w="sm" len="sm"/>
            <a:tailEnd type="none" w="sm" len="sm"/>
          </a:ln>
        </p:spPr>
      </p:cxnSp>
      <p:sp>
        <p:nvSpPr>
          <p:cNvPr id="34" name="Google Shape;34;p2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00099" y="904730"/>
            <a:ext cx="4152900" cy="16525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2"/>
          <p:cNvSpPr txBox="1">
            <a:spLocks noGrp="1"/>
          </p:cNvSpPr>
          <p:nvPr>
            <p:ph type="body" idx="1"/>
          </p:nvPr>
        </p:nvSpPr>
        <p:spPr>
          <a:xfrm>
            <a:off x="5133975" y="952368"/>
            <a:ext cx="6257926" cy="177389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40" name="Google Shape;40;p22"/>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41" name="Google Shape;41;p22"/>
          <p:cNvSpPr>
            <a:spLocks noGrp="1"/>
          </p:cNvSpPr>
          <p:nvPr>
            <p:ph type="pic" idx="2"/>
          </p:nvPr>
        </p:nvSpPr>
        <p:spPr>
          <a:xfrm>
            <a:off x="800099" y="3048000"/>
            <a:ext cx="5133990" cy="2737531"/>
          </a:xfrm>
          <a:prstGeom prst="rect">
            <a:avLst/>
          </a:prstGeom>
          <a:noFill/>
          <a:ln>
            <a:noFill/>
          </a:ln>
        </p:spPr>
      </p:sp>
      <p:sp>
        <p:nvSpPr>
          <p:cNvPr id="42" name="Google Shape;42;p22"/>
          <p:cNvSpPr>
            <a:spLocks noGrp="1"/>
          </p:cNvSpPr>
          <p:nvPr>
            <p:ph type="pic" idx="3"/>
          </p:nvPr>
        </p:nvSpPr>
        <p:spPr>
          <a:xfrm>
            <a:off x="6209621" y="3048000"/>
            <a:ext cx="5182278" cy="2737531"/>
          </a:xfrm>
          <a:prstGeom prst="rect">
            <a:avLst/>
          </a:prstGeom>
          <a:noFill/>
          <a:ln>
            <a:noFill/>
          </a:ln>
        </p:spPr>
      </p:sp>
      <p:sp>
        <p:nvSpPr>
          <p:cNvPr id="43" name="Google Shape;43;p2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6"/>
        <p:cNvGrpSpPr/>
        <p:nvPr/>
      </p:nvGrpSpPr>
      <p:grpSpPr>
        <a:xfrm>
          <a:off x="0" y="0"/>
          <a:ext cx="0" cy="0"/>
          <a:chOff x="0" y="0"/>
          <a:chExt cx="0" cy="0"/>
        </a:xfrm>
      </p:grpSpPr>
      <p:sp>
        <p:nvSpPr>
          <p:cNvPr id="47" name="Google Shape;47;p23"/>
          <p:cNvSpPr txBox="1">
            <a:spLocks noGrp="1"/>
          </p:cNvSpPr>
          <p:nvPr>
            <p:ph type="ctrTitle"/>
          </p:nvPr>
        </p:nvSpPr>
        <p:spPr>
          <a:xfrm>
            <a:off x="684643" y="871758"/>
            <a:ext cx="5227171" cy="387114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23"/>
          <p:cNvSpPr txBox="1">
            <a:spLocks noGrp="1"/>
          </p:cNvSpPr>
          <p:nvPr>
            <p:ph type="subTitle" idx="1"/>
          </p:nvPr>
        </p:nvSpPr>
        <p:spPr>
          <a:xfrm>
            <a:off x="695325" y="4785543"/>
            <a:ext cx="4857857" cy="1005657"/>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49" name="Google Shape;49;p23"/>
          <p:cNvSpPr>
            <a:spLocks noGrp="1"/>
          </p:cNvSpPr>
          <p:nvPr>
            <p:ph type="pic" idx="2"/>
          </p:nvPr>
        </p:nvSpPr>
        <p:spPr>
          <a:xfrm>
            <a:off x="6515100" y="0"/>
            <a:ext cx="5676900" cy="6858000"/>
          </a:xfrm>
          <a:prstGeom prst="rect">
            <a:avLst/>
          </a:prstGeom>
          <a:noFill/>
          <a:ln>
            <a:noFill/>
          </a:ln>
        </p:spPr>
      </p:sp>
      <p:cxnSp>
        <p:nvCxnSpPr>
          <p:cNvPr id="50" name="Google Shape;50;p23"/>
          <p:cNvCxnSpPr/>
          <p:nvPr/>
        </p:nvCxnSpPr>
        <p:spPr>
          <a:xfrm>
            <a:off x="800100" y="723900"/>
            <a:ext cx="4914900" cy="0"/>
          </a:xfrm>
          <a:prstGeom prst="straightConnector1">
            <a:avLst/>
          </a:prstGeom>
          <a:noFill/>
          <a:ln w="44450" cap="flat" cmpd="sng">
            <a:solidFill>
              <a:schemeClr val="dk1"/>
            </a:solidFill>
            <a:prstDash val="solid"/>
            <a:miter lim="800000"/>
            <a:headEnd type="none" w="sm" len="sm"/>
            <a:tailEnd type="none" w="sm" len="sm"/>
          </a:ln>
        </p:spPr>
      </p:cxnSp>
      <p:cxnSp>
        <p:nvCxnSpPr>
          <p:cNvPr id="51" name="Google Shape;51;p23"/>
          <p:cNvCxnSpPr/>
          <p:nvPr/>
        </p:nvCxnSpPr>
        <p:spPr>
          <a:xfrm>
            <a:off x="800100" y="6134100"/>
            <a:ext cx="4914900"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52"/>
        <p:cNvGrpSpPr/>
        <p:nvPr/>
      </p:nvGrpSpPr>
      <p:grpSpPr>
        <a:xfrm>
          <a:off x="0" y="0"/>
          <a:ext cx="0" cy="0"/>
          <a:chOff x="0" y="0"/>
          <a:chExt cx="0" cy="0"/>
        </a:xfrm>
      </p:grpSpPr>
      <p:sp>
        <p:nvSpPr>
          <p:cNvPr id="53" name="Google Shape;53;p2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54" name="Google Shape;54;p24"/>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55" name="Google Shape;55;p24"/>
          <p:cNvSpPr txBox="1">
            <a:spLocks noGrp="1"/>
          </p:cNvSpPr>
          <p:nvPr>
            <p:ph type="body" idx="1"/>
          </p:nvPr>
        </p:nvSpPr>
        <p:spPr>
          <a:xfrm>
            <a:off x="800100"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6" name="Google Shape;56;p24"/>
          <p:cNvSpPr txBox="1">
            <a:spLocks noGrp="1"/>
          </p:cNvSpPr>
          <p:nvPr>
            <p:ph type="body" idx="2"/>
          </p:nvPr>
        </p:nvSpPr>
        <p:spPr>
          <a:xfrm>
            <a:off x="800099"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7" name="Google Shape;57;p24"/>
          <p:cNvSpPr txBox="1">
            <a:spLocks noGrp="1"/>
          </p:cNvSpPr>
          <p:nvPr>
            <p:ph type="body" idx="3"/>
          </p:nvPr>
        </p:nvSpPr>
        <p:spPr>
          <a:xfrm>
            <a:off x="6297611"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8" name="Google Shape;58;p24"/>
          <p:cNvSpPr txBox="1">
            <a:spLocks noGrp="1"/>
          </p:cNvSpPr>
          <p:nvPr>
            <p:ph type="body" idx="4"/>
          </p:nvPr>
        </p:nvSpPr>
        <p:spPr>
          <a:xfrm>
            <a:off x="6297226"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59" name="Google Shape;59;p24"/>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60" name="Google Shape;60;p2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63"/>
        <p:cNvGrpSpPr/>
        <p:nvPr/>
      </p:nvGrpSpPr>
      <p:grpSpPr>
        <a:xfrm>
          <a:off x="0" y="0"/>
          <a:ext cx="0" cy="0"/>
          <a:chOff x="0" y="0"/>
          <a:chExt cx="0" cy="0"/>
        </a:xfrm>
      </p:grpSpPr>
      <p:sp>
        <p:nvSpPr>
          <p:cNvPr id="64" name="Google Shape;64;p25"/>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65" name="Google Shape;65;p25"/>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66" name="Google Shape;66;p25"/>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67" name="Google Shape;67;p2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2" name="Google Shape;72;p26"/>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73" name="Google Shape;73;p26"/>
          <p:cNvSpPr txBox="1">
            <a:spLocks noGrp="1"/>
          </p:cNvSpPr>
          <p:nvPr>
            <p:ph type="body" idx="1"/>
          </p:nvPr>
        </p:nvSpPr>
        <p:spPr>
          <a:xfrm>
            <a:off x="695326" y="1940913"/>
            <a:ext cx="10798176" cy="40215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74" name="Google Shape;74;p2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9" name="Google Shape;79;p27"/>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80" name="Google Shape;80;p27"/>
          <p:cNvSpPr txBox="1">
            <a:spLocks noGrp="1"/>
          </p:cNvSpPr>
          <p:nvPr>
            <p:ph type="body" idx="1"/>
          </p:nvPr>
        </p:nvSpPr>
        <p:spPr>
          <a:xfrm>
            <a:off x="1335088" y="1995488"/>
            <a:ext cx="9521825" cy="405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1" name="Google Shape;81;p2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1" name="Google Shape;11;p1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2" name="Google Shape;12;p1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chemeClr val="dk1"/>
                </a:solidFill>
                <a:latin typeface="Lustria"/>
                <a:ea typeface="Lustria"/>
                <a:cs typeface="Lustria"/>
                <a:sym typeface="Lustria"/>
              </a:defRPr>
            </a:lvl1pPr>
            <a:lvl2pPr marL="0" marR="0" lvl="1" indent="0" algn="r" rtl="0">
              <a:spcBef>
                <a:spcPts val="0"/>
              </a:spcBef>
              <a:buNone/>
              <a:defRPr sz="1800" b="0" i="0" u="none" strike="noStrike" cap="none">
                <a:solidFill>
                  <a:schemeClr val="dk1"/>
                </a:solidFill>
                <a:latin typeface="Lustria"/>
                <a:ea typeface="Lustria"/>
                <a:cs typeface="Lustria"/>
                <a:sym typeface="Lustria"/>
              </a:defRPr>
            </a:lvl2pPr>
            <a:lvl3pPr marL="0" marR="0" lvl="2" indent="0" algn="r" rtl="0">
              <a:spcBef>
                <a:spcPts val="0"/>
              </a:spcBef>
              <a:buNone/>
              <a:defRPr sz="1800" b="0" i="0" u="none" strike="noStrike" cap="none">
                <a:solidFill>
                  <a:schemeClr val="dk1"/>
                </a:solidFill>
                <a:latin typeface="Lustria"/>
                <a:ea typeface="Lustria"/>
                <a:cs typeface="Lustria"/>
                <a:sym typeface="Lustria"/>
              </a:defRPr>
            </a:lvl3pPr>
            <a:lvl4pPr marL="0" marR="0" lvl="3" indent="0" algn="r" rtl="0">
              <a:spcBef>
                <a:spcPts val="0"/>
              </a:spcBef>
              <a:buNone/>
              <a:defRPr sz="1800" b="0" i="0" u="none" strike="noStrike" cap="none">
                <a:solidFill>
                  <a:schemeClr val="dk1"/>
                </a:solidFill>
                <a:latin typeface="Lustria"/>
                <a:ea typeface="Lustria"/>
                <a:cs typeface="Lustria"/>
                <a:sym typeface="Lustria"/>
              </a:defRPr>
            </a:lvl4pPr>
            <a:lvl5pPr marL="0" marR="0" lvl="4" indent="0" algn="r" rtl="0">
              <a:spcBef>
                <a:spcPts val="0"/>
              </a:spcBef>
              <a:buNone/>
              <a:defRPr sz="1800" b="0" i="0" u="none" strike="noStrike" cap="none">
                <a:solidFill>
                  <a:schemeClr val="dk1"/>
                </a:solidFill>
                <a:latin typeface="Lustria"/>
                <a:ea typeface="Lustria"/>
                <a:cs typeface="Lustria"/>
                <a:sym typeface="Lustria"/>
              </a:defRPr>
            </a:lvl5pPr>
            <a:lvl6pPr marL="0" marR="0" lvl="5" indent="0" algn="r" rtl="0">
              <a:spcBef>
                <a:spcPts val="0"/>
              </a:spcBef>
              <a:buNone/>
              <a:defRPr sz="1800" b="0" i="0" u="none" strike="noStrike" cap="none">
                <a:solidFill>
                  <a:schemeClr val="dk1"/>
                </a:solidFill>
                <a:latin typeface="Lustria"/>
                <a:ea typeface="Lustria"/>
                <a:cs typeface="Lustria"/>
                <a:sym typeface="Lustria"/>
              </a:defRPr>
            </a:lvl6pPr>
            <a:lvl7pPr marL="0" marR="0" lvl="6" indent="0" algn="r" rtl="0">
              <a:spcBef>
                <a:spcPts val="0"/>
              </a:spcBef>
              <a:buNone/>
              <a:defRPr sz="1800" b="0" i="0" u="none" strike="noStrike" cap="none">
                <a:solidFill>
                  <a:schemeClr val="dk1"/>
                </a:solidFill>
                <a:latin typeface="Lustria"/>
                <a:ea typeface="Lustria"/>
                <a:cs typeface="Lustria"/>
                <a:sym typeface="Lustria"/>
              </a:defRPr>
            </a:lvl7pPr>
            <a:lvl8pPr marL="0" marR="0" lvl="7" indent="0" algn="r" rtl="0">
              <a:spcBef>
                <a:spcPts val="0"/>
              </a:spcBef>
              <a:buNone/>
              <a:defRPr sz="1800" b="0" i="0" u="none" strike="noStrike" cap="none">
                <a:solidFill>
                  <a:schemeClr val="dk1"/>
                </a:solidFill>
                <a:latin typeface="Lustria"/>
                <a:ea typeface="Lustria"/>
                <a:cs typeface="Lustria"/>
                <a:sym typeface="Lustria"/>
              </a:defRPr>
            </a:lvl8pPr>
            <a:lvl9pPr marL="0" marR="0" lvl="8" indent="0" algn="r" rtl="0">
              <a:spcBef>
                <a:spcPts val="0"/>
              </a:spcBef>
              <a:buNone/>
              <a:defRPr sz="18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128"/>
        <p:cNvGrpSpPr/>
        <p:nvPr/>
      </p:nvGrpSpPr>
      <p:grpSpPr>
        <a:xfrm>
          <a:off x="0" y="0"/>
          <a:ext cx="0" cy="0"/>
          <a:chOff x="0" y="0"/>
          <a:chExt cx="0" cy="0"/>
        </a:xfrm>
      </p:grpSpPr>
      <p:sp>
        <p:nvSpPr>
          <p:cNvPr id="129" name="Google Shape;129;gfeb72eba82_1_24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130" name="Google Shape;130;gfeb72eba82_1_24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marL="914400" lvl="1"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marL="1371600" lvl="2"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marL="1828800" lvl="3"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marL="2286000" lvl="4"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marL="2743200" lvl="5"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marL="3200400" lvl="6"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marL="3657600" lvl="7"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marL="4114800" lvl="8" indent="-349250" rtl="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a:endParaRPr/>
          </a:p>
        </p:txBody>
      </p:sp>
      <p:sp>
        <p:nvSpPr>
          <p:cNvPr id="131" name="Google Shape;131;gfeb72eba82_1_24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accent3"/>
                </a:solidFill>
                <a:latin typeface="Average"/>
                <a:ea typeface="Average"/>
                <a:cs typeface="Average"/>
                <a:sym typeface="Average"/>
              </a:defRPr>
            </a:lvl1pPr>
            <a:lvl2pPr lvl="1" algn="r" rtl="0">
              <a:buNone/>
              <a:defRPr sz="1300">
                <a:solidFill>
                  <a:schemeClr val="accent3"/>
                </a:solidFill>
                <a:latin typeface="Average"/>
                <a:ea typeface="Average"/>
                <a:cs typeface="Average"/>
                <a:sym typeface="Average"/>
              </a:defRPr>
            </a:lvl2pPr>
            <a:lvl3pPr lvl="2" algn="r" rtl="0">
              <a:buNone/>
              <a:defRPr sz="1300">
                <a:solidFill>
                  <a:schemeClr val="accent3"/>
                </a:solidFill>
                <a:latin typeface="Average"/>
                <a:ea typeface="Average"/>
                <a:cs typeface="Average"/>
                <a:sym typeface="Average"/>
              </a:defRPr>
            </a:lvl3pPr>
            <a:lvl4pPr lvl="3" algn="r" rtl="0">
              <a:buNone/>
              <a:defRPr sz="1300">
                <a:solidFill>
                  <a:schemeClr val="accent3"/>
                </a:solidFill>
                <a:latin typeface="Average"/>
                <a:ea typeface="Average"/>
                <a:cs typeface="Average"/>
                <a:sym typeface="Average"/>
              </a:defRPr>
            </a:lvl4pPr>
            <a:lvl5pPr lvl="4" algn="r" rtl="0">
              <a:buNone/>
              <a:defRPr sz="1300">
                <a:solidFill>
                  <a:schemeClr val="accent3"/>
                </a:solidFill>
                <a:latin typeface="Average"/>
                <a:ea typeface="Average"/>
                <a:cs typeface="Average"/>
                <a:sym typeface="Average"/>
              </a:defRPr>
            </a:lvl5pPr>
            <a:lvl6pPr lvl="5" algn="r" rtl="0">
              <a:buNone/>
              <a:defRPr sz="1300">
                <a:solidFill>
                  <a:schemeClr val="accent3"/>
                </a:solidFill>
                <a:latin typeface="Average"/>
                <a:ea typeface="Average"/>
                <a:cs typeface="Average"/>
                <a:sym typeface="Average"/>
              </a:defRPr>
            </a:lvl6pPr>
            <a:lvl7pPr lvl="6" algn="r" rtl="0">
              <a:buNone/>
              <a:defRPr sz="1300">
                <a:solidFill>
                  <a:schemeClr val="accent3"/>
                </a:solidFill>
                <a:latin typeface="Average"/>
                <a:ea typeface="Average"/>
                <a:cs typeface="Average"/>
                <a:sym typeface="Average"/>
              </a:defRPr>
            </a:lvl7pPr>
            <a:lvl8pPr lvl="7" algn="r" rtl="0">
              <a:buNone/>
              <a:defRPr sz="1300">
                <a:solidFill>
                  <a:schemeClr val="accent3"/>
                </a:solidFill>
                <a:latin typeface="Average"/>
                <a:ea typeface="Average"/>
                <a:cs typeface="Average"/>
                <a:sym typeface="Average"/>
              </a:defRPr>
            </a:lvl8pPr>
            <a:lvl9pPr lvl="8" algn="r" rtl="0">
              <a:buNone/>
              <a:defRPr sz="13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txBox="1">
            <a:spLocks noGrp="1"/>
          </p:cNvSpPr>
          <p:nvPr>
            <p:ph type="ctrTitle"/>
          </p:nvPr>
        </p:nvSpPr>
        <p:spPr>
          <a:xfrm>
            <a:off x="705933" y="908651"/>
            <a:ext cx="4077734"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PREMIER LEAGUE</a:t>
            </a:r>
            <a:br>
              <a:rPr lang="en-US"/>
            </a:br>
            <a:r>
              <a:rPr lang="en-US" sz="3200"/>
              <a:t>PREDICTIVE ANALYSIS</a:t>
            </a:r>
            <a:endParaRPr/>
          </a:p>
        </p:txBody>
      </p:sp>
      <p:sp>
        <p:nvSpPr>
          <p:cNvPr id="183" name="Google Shape;183;p1"/>
          <p:cNvSpPr txBox="1">
            <a:spLocks noGrp="1"/>
          </p:cNvSpPr>
          <p:nvPr>
            <p:ph type="subTitle" idx="1"/>
          </p:nvPr>
        </p:nvSpPr>
        <p:spPr>
          <a:xfrm>
            <a:off x="705933" y="5200190"/>
            <a:ext cx="3380437" cy="570748"/>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800"/>
              <a:buNone/>
            </a:pPr>
            <a:r>
              <a:rPr lang="en-US"/>
              <a:t>September 2022</a:t>
            </a:r>
            <a:endParaRPr/>
          </a:p>
        </p:txBody>
      </p:sp>
      <p:pic>
        <p:nvPicPr>
          <p:cNvPr id="184" name="Google Shape;184;p1"/>
          <p:cNvPicPr preferRelativeResize="0">
            <a:picLocks noGrp="1"/>
          </p:cNvPicPr>
          <p:nvPr>
            <p:ph type="pic" idx="2"/>
          </p:nvPr>
        </p:nvPicPr>
        <p:blipFill rotWithShape="1">
          <a:blip r:embed="rId3">
            <a:alphaModFix/>
          </a:blip>
          <a:srcRect/>
          <a:stretch/>
        </p:blipFill>
        <p:spPr>
          <a:xfrm>
            <a:off x="5122333" y="1372436"/>
            <a:ext cx="7069666" cy="4113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C1B8"/>
        </a:solidFill>
        <a:effectLst/>
      </p:bgPr>
    </p:bg>
    <p:spTree>
      <p:nvGrpSpPr>
        <p:cNvPr id="1" name="Shape 286"/>
        <p:cNvGrpSpPr/>
        <p:nvPr/>
      </p:nvGrpSpPr>
      <p:grpSpPr>
        <a:xfrm>
          <a:off x="0" y="0"/>
          <a:ext cx="0" cy="0"/>
          <a:chOff x="0" y="0"/>
          <a:chExt cx="0" cy="0"/>
        </a:xfrm>
      </p:grpSpPr>
      <p:sp>
        <p:nvSpPr>
          <p:cNvPr id="287" name="Google Shape;287;p1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CLEANING, COLLATING, AND INTERPRETING</a:t>
            </a:r>
            <a:endParaRPr/>
          </a:p>
        </p:txBody>
      </p:sp>
      <p:grpSp>
        <p:nvGrpSpPr>
          <p:cNvPr id="288" name="Google Shape;288;p10"/>
          <p:cNvGrpSpPr/>
          <p:nvPr/>
        </p:nvGrpSpPr>
        <p:grpSpPr>
          <a:xfrm>
            <a:off x="700193" y="2168599"/>
            <a:ext cx="10788437" cy="3566964"/>
            <a:chOff x="4868" y="227086"/>
            <a:chExt cx="10788437" cy="3566964"/>
          </a:xfrm>
        </p:grpSpPr>
        <p:sp>
          <p:nvSpPr>
            <p:cNvPr id="289" name="Google Shape;289;p10"/>
            <p:cNvSpPr/>
            <p:nvPr/>
          </p:nvSpPr>
          <p:spPr>
            <a:xfrm>
              <a:off x="4868" y="227086"/>
              <a:ext cx="1890207" cy="756083"/>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txBox="1"/>
            <p:nvPr/>
          </p:nvSpPr>
          <p:spPr>
            <a:xfrm>
              <a:off x="486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Clean CSV Files</a:t>
              </a:r>
              <a:endParaRPr sz="1100"/>
            </a:p>
          </p:txBody>
        </p:sp>
        <p:sp>
          <p:nvSpPr>
            <p:cNvPr id="291" name="Google Shape;291;p10"/>
            <p:cNvSpPr/>
            <p:nvPr/>
          </p:nvSpPr>
          <p:spPr>
            <a:xfrm>
              <a:off x="4868" y="983170"/>
              <a:ext cx="1890207" cy="2810880"/>
            </a:xfrm>
            <a:prstGeom prst="rect">
              <a:avLst/>
            </a:prstGeom>
            <a:solidFill>
              <a:srgbClr val="DADCE7">
                <a:alpha val="89803"/>
              </a:srgbClr>
            </a:solidFill>
            <a:ln w="12700" cap="flat" cmpd="sng">
              <a:solidFill>
                <a:srgbClr val="DADCE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txBox="1"/>
            <p:nvPr/>
          </p:nvSpPr>
          <p:spPr>
            <a:xfrm>
              <a:off x="486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Remove any irrelevant information to make the files more manageable. Join relevant CSV files on common categories.</a:t>
              </a:r>
              <a:endParaRPr sz="1600" b="0" i="0" u="none" strike="noStrike" cap="none">
                <a:solidFill>
                  <a:schemeClr val="dk1"/>
                </a:solidFill>
                <a:latin typeface="Lustria"/>
                <a:ea typeface="Lustria"/>
                <a:cs typeface="Lustria"/>
                <a:sym typeface="Lustria"/>
              </a:endParaRPr>
            </a:p>
          </p:txBody>
        </p:sp>
        <p:sp>
          <p:nvSpPr>
            <p:cNvPr id="293" name="Google Shape;293;p10"/>
            <p:cNvSpPr/>
            <p:nvPr/>
          </p:nvSpPr>
          <p:spPr>
            <a:xfrm>
              <a:off x="2159705" y="227086"/>
              <a:ext cx="1890207" cy="756083"/>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txBox="1"/>
            <p:nvPr/>
          </p:nvSpPr>
          <p:spPr>
            <a:xfrm>
              <a:off x="2159705"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Visualize Data</a:t>
              </a:r>
              <a:endParaRPr sz="1100"/>
            </a:p>
          </p:txBody>
        </p:sp>
        <p:sp>
          <p:nvSpPr>
            <p:cNvPr id="295" name="Google Shape;295;p10"/>
            <p:cNvSpPr/>
            <p:nvPr/>
          </p:nvSpPr>
          <p:spPr>
            <a:xfrm>
              <a:off x="2159705" y="983170"/>
              <a:ext cx="1890207" cy="2810880"/>
            </a:xfrm>
            <a:prstGeom prst="rect">
              <a:avLst/>
            </a:prstGeom>
            <a:solidFill>
              <a:srgbClr val="CFD1D7">
                <a:alpha val="89803"/>
              </a:srgbClr>
            </a:solidFill>
            <a:ln w="12700" cap="flat" cmpd="sng">
              <a:solidFill>
                <a:srgbClr val="CFD1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txBox="1"/>
            <p:nvPr/>
          </p:nvSpPr>
          <p:spPr>
            <a:xfrm>
              <a:off x="2159705"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Graphically represent the data and observe. Take special note of any outliers, trends, or inconsistencies. </a:t>
              </a:r>
              <a:endParaRPr/>
            </a:p>
          </p:txBody>
        </p:sp>
        <p:sp>
          <p:nvSpPr>
            <p:cNvPr id="297" name="Google Shape;297;p10"/>
            <p:cNvSpPr/>
            <p:nvPr/>
          </p:nvSpPr>
          <p:spPr>
            <a:xfrm>
              <a:off x="4314542" y="227086"/>
              <a:ext cx="2169089" cy="75608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txBox="1"/>
            <p:nvPr/>
          </p:nvSpPr>
          <p:spPr>
            <a:xfrm>
              <a:off x="4314542" y="227086"/>
              <a:ext cx="2169089"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300">
                  <a:solidFill>
                    <a:schemeClr val="lt1"/>
                  </a:solidFill>
                  <a:latin typeface="Open Sans"/>
                  <a:ea typeface="Open Sans"/>
                  <a:cs typeface="Open Sans"/>
                  <a:sym typeface="Open Sans"/>
                </a:rPr>
                <a:t>Linear Regression</a:t>
              </a:r>
              <a:endParaRPr sz="900"/>
            </a:p>
          </p:txBody>
        </p:sp>
        <p:sp>
          <p:nvSpPr>
            <p:cNvPr id="299" name="Google Shape;299;p10"/>
            <p:cNvSpPr/>
            <p:nvPr/>
          </p:nvSpPr>
          <p:spPr>
            <a:xfrm>
              <a:off x="4318975" y="983170"/>
              <a:ext cx="2160224" cy="2810880"/>
            </a:xfrm>
            <a:prstGeom prst="rect">
              <a:avLst/>
            </a:prstGeom>
            <a:solidFill>
              <a:srgbClr val="D7D3DA">
                <a:alpha val="89803"/>
              </a:srgbClr>
            </a:solidFill>
            <a:ln w="12700" cap="flat" cmpd="sng">
              <a:solidFill>
                <a:srgbClr val="D7D3D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txBox="1"/>
            <p:nvPr/>
          </p:nvSpPr>
          <p:spPr>
            <a:xfrm>
              <a:off x="4318975" y="983170"/>
              <a:ext cx="2160224"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Once the data is well represented, perform linear regressions on various metrics to quantitatively define any significant observations. </a:t>
              </a:r>
              <a:endParaRPr/>
            </a:p>
          </p:txBody>
        </p:sp>
        <p:sp>
          <p:nvSpPr>
            <p:cNvPr id="301" name="Google Shape;301;p10"/>
            <p:cNvSpPr/>
            <p:nvPr/>
          </p:nvSpPr>
          <p:spPr>
            <a:xfrm>
              <a:off x="6748261" y="227086"/>
              <a:ext cx="1890207" cy="756083"/>
            </a:xfrm>
            <a:prstGeom prst="rect">
              <a:avLst/>
            </a:prstGeom>
            <a:solidFill>
              <a:srgbClr val="DA9A8F"/>
            </a:solidFill>
            <a:ln w="12700" cap="flat" cmpd="sng">
              <a:solidFill>
                <a:srgbClr val="DA9A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txBox="1"/>
            <p:nvPr/>
          </p:nvSpPr>
          <p:spPr>
            <a:xfrm>
              <a:off x="6748261"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500">
                  <a:solidFill>
                    <a:schemeClr val="lt1"/>
                  </a:solidFill>
                  <a:latin typeface="Open Sans"/>
                  <a:ea typeface="Open Sans"/>
                  <a:cs typeface="Open Sans"/>
                  <a:sym typeface="Open Sans"/>
                </a:rPr>
                <a:t>Random Forest</a:t>
              </a:r>
              <a:endParaRPr sz="1100"/>
            </a:p>
          </p:txBody>
        </p:sp>
        <p:sp>
          <p:nvSpPr>
            <p:cNvPr id="303" name="Google Shape;303;p10"/>
            <p:cNvSpPr/>
            <p:nvPr/>
          </p:nvSpPr>
          <p:spPr>
            <a:xfrm>
              <a:off x="6748261" y="983170"/>
              <a:ext cx="1890207" cy="2810880"/>
            </a:xfrm>
            <a:prstGeom prst="rect">
              <a:avLst/>
            </a:prstGeom>
            <a:solidFill>
              <a:srgbClr val="F1DDDB">
                <a:alpha val="89803"/>
              </a:srgbClr>
            </a:solidFill>
            <a:ln w="12700" cap="flat" cmpd="sng">
              <a:solidFill>
                <a:srgbClr val="F1DD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txBox="1"/>
            <p:nvPr/>
          </p:nvSpPr>
          <p:spPr>
            <a:xfrm>
              <a:off x="6748261"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Use the Random Forest module to create a best fit model mapped to our data points.  </a:t>
              </a:r>
              <a:endParaRPr sz="1600" b="0" i="0" u="none" strike="noStrike" cap="none">
                <a:solidFill>
                  <a:schemeClr val="dk1"/>
                </a:solidFill>
                <a:latin typeface="Lustria"/>
                <a:ea typeface="Lustria"/>
                <a:cs typeface="Lustria"/>
                <a:sym typeface="Lustria"/>
              </a:endParaRPr>
            </a:p>
          </p:txBody>
        </p:sp>
        <p:sp>
          <p:nvSpPr>
            <p:cNvPr id="305" name="Google Shape;305;p10"/>
            <p:cNvSpPr/>
            <p:nvPr/>
          </p:nvSpPr>
          <p:spPr>
            <a:xfrm>
              <a:off x="8903098" y="227086"/>
              <a:ext cx="1890207" cy="756083"/>
            </a:xfrm>
            <a:prstGeom prst="rect">
              <a:avLst/>
            </a:prstGeom>
            <a:solidFill>
              <a:schemeClr val="accent6"/>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txBox="1"/>
            <p:nvPr/>
          </p:nvSpPr>
          <p:spPr>
            <a:xfrm>
              <a:off x="890309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200">
                  <a:solidFill>
                    <a:schemeClr val="lt1"/>
                  </a:solidFill>
                  <a:latin typeface="Open Sans"/>
                  <a:ea typeface="Open Sans"/>
                  <a:cs typeface="Open Sans"/>
                  <a:sym typeface="Open Sans"/>
                </a:rPr>
                <a:t>Predictive Analysis</a:t>
              </a:r>
              <a:endParaRPr sz="800"/>
            </a:p>
          </p:txBody>
        </p:sp>
        <p:sp>
          <p:nvSpPr>
            <p:cNvPr id="307" name="Google Shape;307;p10"/>
            <p:cNvSpPr/>
            <p:nvPr/>
          </p:nvSpPr>
          <p:spPr>
            <a:xfrm>
              <a:off x="8903098" y="983170"/>
              <a:ext cx="1890207" cy="2810880"/>
            </a:xfrm>
            <a:prstGeom prst="rect">
              <a:avLst/>
            </a:prstGeom>
            <a:solidFill>
              <a:srgbClr val="E9DDE4">
                <a:alpha val="89803"/>
              </a:srgbClr>
            </a:solidFill>
            <a:ln w="12700" cap="flat" cmpd="sng">
              <a:solidFill>
                <a:srgbClr val="E9DDE4">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txBox="1"/>
            <p:nvPr/>
          </p:nvSpPr>
          <p:spPr>
            <a:xfrm>
              <a:off x="890309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Create expected league standings based on the model. There are many dependent variables, so even minor adjustments can cause major shifts in the results.</a:t>
              </a:r>
              <a:endParaRPr/>
            </a:p>
          </p:txBody>
        </p:sp>
      </p:grpSp>
      <p:sp>
        <p:nvSpPr>
          <p:cNvPr id="309" name="Google Shape;309;p1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10" name="Google Shape;310;p1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feb72eba82_0_0"/>
          <p:cNvSpPr txBox="1">
            <a:spLocks noGrp="1"/>
          </p:cNvSpPr>
          <p:nvPr>
            <p:ph type="title"/>
          </p:nvPr>
        </p:nvSpPr>
        <p:spPr>
          <a:xfrm>
            <a:off x="695325" y="888999"/>
            <a:ext cx="10798200" cy="10518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17" name="Google Shape;317;gfeb72eba82_0_0"/>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18" name="Google Shape;318;gfeb72eba8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53473e29d3_1_60"/>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LINEAR REGRESSION</a:t>
            </a:r>
            <a:endParaRPr/>
          </a:p>
        </p:txBody>
      </p:sp>
      <p:sp>
        <p:nvSpPr>
          <p:cNvPr id="324" name="Google Shape;324;g153473e29d3_1_60"/>
          <p:cNvSpPr txBox="1">
            <a:spLocks noGrp="1"/>
          </p:cNvSpPr>
          <p:nvPr>
            <p:ph type="body" idx="1"/>
          </p:nvPr>
        </p:nvSpPr>
        <p:spPr>
          <a:xfrm>
            <a:off x="1335088" y="1995488"/>
            <a:ext cx="9521700" cy="4051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325" name="Google Shape;325;g153473e29d3_1_60"/>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26" name="Google Shape;326;g153473e29d3_1_60"/>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feb72eba82_1_11"/>
          <p:cNvSpPr txBox="1">
            <a:spLocks noGrp="1"/>
          </p:cNvSpPr>
          <p:nvPr>
            <p:ph type="title"/>
          </p:nvPr>
        </p:nvSpPr>
        <p:spPr>
          <a:xfrm>
            <a:off x="653667" y="217933"/>
            <a:ext cx="5740800" cy="5938500"/>
          </a:xfrm>
          <a:prstGeom prst="rect">
            <a:avLst/>
          </a:prstGeom>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700">
                <a:solidFill>
                  <a:schemeClr val="dk1"/>
                </a:solidFill>
              </a:rPr>
              <a:t>Machine Learning: Examining </a:t>
            </a:r>
            <a:endParaRPr sz="2700">
              <a:solidFill>
                <a:schemeClr val="dk1"/>
              </a:solidFill>
            </a:endParaRPr>
          </a:p>
          <a:p>
            <a:pPr marL="0" marR="0" lvl="0" indent="0" algn="l" rtl="0">
              <a:spcBef>
                <a:spcPts val="0"/>
              </a:spcBef>
              <a:spcAft>
                <a:spcPts val="0"/>
              </a:spcAft>
              <a:buNone/>
            </a:pPr>
            <a:r>
              <a:rPr lang="en-US" sz="2700">
                <a:solidFill>
                  <a:schemeClr val="dk1"/>
                </a:solidFill>
              </a:rPr>
              <a:t>Ranking using Linear Regression</a:t>
            </a:r>
            <a:endParaRPr sz="2700">
              <a:solidFill>
                <a:schemeClr val="dk1"/>
              </a:solidFill>
            </a:endParaRPr>
          </a:p>
          <a:p>
            <a:pPr marL="0" marR="0" lvl="0" indent="0" algn="l" rtl="0">
              <a:spcBef>
                <a:spcPts val="0"/>
              </a:spcBef>
              <a:spcAft>
                <a:spcPts val="0"/>
              </a:spcAft>
              <a:buNone/>
            </a:pPr>
            <a:endParaRPr sz="2700">
              <a:solidFill>
                <a:schemeClr val="dk1"/>
              </a:solidFill>
            </a:endParaRPr>
          </a:p>
          <a:p>
            <a:pPr marL="0" lvl="0" indent="0" algn="l" rtl="0">
              <a:spcBef>
                <a:spcPts val="0"/>
              </a:spcBef>
              <a:spcAft>
                <a:spcPts val="0"/>
              </a:spcAft>
              <a:buNone/>
            </a:pPr>
            <a:r>
              <a:rPr lang="en-US" sz="2000">
                <a:solidFill>
                  <a:schemeClr val="dk1"/>
                </a:solidFill>
              </a:rPr>
              <a:t>-We examined the relationship between the ranking of each team with data gathered over the last 5 seasons from the EPL from FBref.com. </a:t>
            </a: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n-US" sz="2000">
                <a:solidFill>
                  <a:schemeClr val="dk1"/>
                </a:solidFill>
              </a:rPr>
              <a:t>-We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a:t>
            </a:r>
            <a:endParaRPr sz="2000">
              <a:solidFill>
                <a:schemeClr val="dk1"/>
              </a:solidFill>
            </a:endParaRPr>
          </a:p>
        </p:txBody>
      </p:sp>
      <p:pic>
        <p:nvPicPr>
          <p:cNvPr id="332" name="Google Shape;332;gfeb72eba82_1_11"/>
          <p:cNvPicPr preferRelativeResize="0"/>
          <p:nvPr/>
        </p:nvPicPr>
        <p:blipFill>
          <a:blip r:embed="rId3">
            <a:alphaModFix/>
          </a:blip>
          <a:stretch>
            <a:fillRect/>
          </a:stretch>
        </p:blipFill>
        <p:spPr>
          <a:xfrm>
            <a:off x="6394467" y="1305550"/>
            <a:ext cx="5740833" cy="37631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feb72eba82_1_131"/>
          <p:cNvSpPr txBox="1">
            <a:spLocks noGrp="1"/>
          </p:cNvSpPr>
          <p:nvPr>
            <p:ph type="title"/>
          </p:nvPr>
        </p:nvSpPr>
        <p:spPr>
          <a:xfrm>
            <a:off x="653667" y="406833"/>
            <a:ext cx="10694100" cy="6189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Best Models vs Rank</a:t>
            </a:r>
            <a:endParaRPr sz="4800"/>
          </a:p>
          <a:p>
            <a:pPr marL="0" lvl="0" indent="0" algn="l" rtl="0">
              <a:spcBef>
                <a:spcPts val="0"/>
              </a:spcBef>
              <a:spcAft>
                <a:spcPts val="0"/>
              </a:spcAft>
              <a:buNone/>
            </a:pPr>
            <a:r>
              <a:rPr lang="en-US"/>
              <a:t>										</a:t>
            </a:r>
            <a:endParaRPr/>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Wins vs Rank. The correlation coefficient is 0.862099963778365</a:t>
            </a:r>
            <a:endParaRPr sz="1900"/>
          </a:p>
          <a:p>
            <a:pPr marL="0" lvl="0" indent="0" algn="l" rtl="0">
              <a:spcBef>
                <a:spcPts val="0"/>
              </a:spcBef>
              <a:spcAft>
                <a:spcPts val="0"/>
              </a:spcAft>
              <a:buNone/>
            </a:pPr>
            <a:r>
              <a:rPr lang="en-US" sz="1900"/>
              <a:t>Goal Difference. The correlation coefficient is 0.8528223298536282.</a:t>
            </a:r>
            <a:endParaRPr sz="1900"/>
          </a:p>
        </p:txBody>
      </p:sp>
      <p:pic>
        <p:nvPicPr>
          <p:cNvPr id="338" name="Google Shape;338;gfeb72eba82_1_131"/>
          <p:cNvPicPr preferRelativeResize="0"/>
          <p:nvPr/>
        </p:nvPicPr>
        <p:blipFill>
          <a:blip r:embed="rId3">
            <a:alphaModFix/>
          </a:blip>
          <a:stretch>
            <a:fillRect/>
          </a:stretch>
        </p:blipFill>
        <p:spPr>
          <a:xfrm>
            <a:off x="653667" y="1656367"/>
            <a:ext cx="5261599" cy="4058466"/>
          </a:xfrm>
          <a:prstGeom prst="rect">
            <a:avLst/>
          </a:prstGeom>
          <a:noFill/>
          <a:ln>
            <a:noFill/>
          </a:ln>
        </p:spPr>
      </p:pic>
      <p:pic>
        <p:nvPicPr>
          <p:cNvPr id="339" name="Google Shape;339;gfeb72eba82_1_131"/>
          <p:cNvPicPr preferRelativeResize="0"/>
          <p:nvPr/>
        </p:nvPicPr>
        <p:blipFill>
          <a:blip r:embed="rId4">
            <a:alphaModFix/>
          </a:blip>
          <a:stretch>
            <a:fillRect/>
          </a:stretch>
        </p:blipFill>
        <p:spPr>
          <a:xfrm>
            <a:off x="5928100" y="1598267"/>
            <a:ext cx="5551966" cy="41746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feb72eba82_1_243"/>
          <p:cNvSpPr txBox="1">
            <a:spLocks noGrp="1"/>
          </p:cNvSpPr>
          <p:nvPr>
            <p:ph type="title"/>
          </p:nvPr>
        </p:nvSpPr>
        <p:spPr>
          <a:xfrm>
            <a:off x="401067" y="401067"/>
            <a:ext cx="11376300" cy="6243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Worst Performing vs Rank</a:t>
            </a:r>
            <a:endParaRPr sz="48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Draws vs Rank. The correlation coefficient is 0.055343155643351016.</a:t>
            </a:r>
            <a:endParaRPr sz="1900"/>
          </a:p>
          <a:p>
            <a:pPr marL="0" lvl="0" indent="0" algn="l" rtl="0">
              <a:spcBef>
                <a:spcPts val="0"/>
              </a:spcBef>
              <a:spcAft>
                <a:spcPts val="0"/>
              </a:spcAft>
              <a:buNone/>
            </a:pPr>
            <a:r>
              <a:rPr lang="en-US" sz="1900"/>
              <a:t>Attendance vs. Rank. The correlation coefficient is 0.15846314148638874.</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p:txBody>
      </p:sp>
      <p:pic>
        <p:nvPicPr>
          <p:cNvPr id="345" name="Google Shape;345;gfeb72eba82_1_243"/>
          <p:cNvPicPr preferRelativeResize="0"/>
          <p:nvPr/>
        </p:nvPicPr>
        <p:blipFill>
          <a:blip r:embed="rId3">
            <a:alphaModFix/>
          </a:blip>
          <a:stretch>
            <a:fillRect/>
          </a:stretch>
        </p:blipFill>
        <p:spPr>
          <a:xfrm>
            <a:off x="550733" y="1390317"/>
            <a:ext cx="5545267" cy="4077367"/>
          </a:xfrm>
          <a:prstGeom prst="rect">
            <a:avLst/>
          </a:prstGeom>
          <a:noFill/>
          <a:ln>
            <a:noFill/>
          </a:ln>
        </p:spPr>
      </p:pic>
      <p:pic>
        <p:nvPicPr>
          <p:cNvPr id="346" name="Google Shape;346;gfeb72eba82_1_243"/>
          <p:cNvPicPr preferRelativeResize="0"/>
          <p:nvPr/>
        </p:nvPicPr>
        <p:blipFill>
          <a:blip r:embed="rId4">
            <a:alphaModFix/>
          </a:blip>
          <a:stretch>
            <a:fillRect/>
          </a:stretch>
        </p:blipFill>
        <p:spPr>
          <a:xfrm>
            <a:off x="6390133" y="1229900"/>
            <a:ext cx="5545267" cy="418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1"/>
        <p:cNvGrpSpPr/>
        <p:nvPr/>
      </p:nvGrpSpPr>
      <p:grpSpPr>
        <a:xfrm>
          <a:off x="0" y="0"/>
          <a:ext cx="0" cy="0"/>
          <a:chOff x="0" y="0"/>
          <a:chExt cx="0" cy="0"/>
        </a:xfrm>
      </p:grpSpPr>
      <p:sp>
        <p:nvSpPr>
          <p:cNvPr id="352" name="Google Shape;352;g153473e29d3_1_12"/>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Wins, Losses and Points</a:t>
            </a:r>
            <a:endParaRPr sz="2200">
              <a:solidFill>
                <a:schemeClr val="lt1"/>
              </a:solidFill>
            </a:endParaRPr>
          </a:p>
        </p:txBody>
      </p:sp>
      <p:sp>
        <p:nvSpPr>
          <p:cNvPr id="353" name="Google Shape;353;g153473e29d3_1_12"/>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54" name="Google Shape;354;g153473e29d3_1_12"/>
          <p:cNvPicPr preferRelativeResize="0"/>
          <p:nvPr/>
        </p:nvPicPr>
        <p:blipFill>
          <a:blip r:embed="rId3">
            <a:alphaModFix/>
          </a:blip>
          <a:stretch>
            <a:fillRect/>
          </a:stretch>
        </p:blipFill>
        <p:spPr>
          <a:xfrm>
            <a:off x="0" y="829825"/>
            <a:ext cx="5228847" cy="5029200"/>
          </a:xfrm>
          <a:prstGeom prst="rect">
            <a:avLst/>
          </a:prstGeom>
          <a:noFill/>
          <a:ln>
            <a:noFill/>
          </a:ln>
        </p:spPr>
      </p:pic>
      <p:pic>
        <p:nvPicPr>
          <p:cNvPr id="355" name="Google Shape;355;g153473e29d3_1_12"/>
          <p:cNvPicPr preferRelativeResize="0"/>
          <p:nvPr/>
        </p:nvPicPr>
        <p:blipFill>
          <a:blip r:embed="rId4">
            <a:alphaModFix/>
          </a:blip>
          <a:stretch>
            <a:fillRect/>
          </a:stretch>
        </p:blipFill>
        <p:spPr>
          <a:xfrm>
            <a:off x="6962763" y="829825"/>
            <a:ext cx="5229225" cy="502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0"/>
        <p:cNvGrpSpPr/>
        <p:nvPr/>
      </p:nvGrpSpPr>
      <p:grpSpPr>
        <a:xfrm>
          <a:off x="0" y="0"/>
          <a:ext cx="0" cy="0"/>
          <a:chOff x="0" y="0"/>
          <a:chExt cx="0" cy="0"/>
        </a:xfrm>
      </p:grpSpPr>
      <p:sp>
        <p:nvSpPr>
          <p:cNvPr id="361" name="Google Shape;361;g153473e29d3_1_33"/>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Draws, Attendance and Points</a:t>
            </a:r>
            <a:endParaRPr sz="2200">
              <a:solidFill>
                <a:schemeClr val="lt1"/>
              </a:solidFill>
            </a:endParaRPr>
          </a:p>
        </p:txBody>
      </p:sp>
      <p:sp>
        <p:nvSpPr>
          <p:cNvPr id="362" name="Google Shape;362;g153473e29d3_1_33"/>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63" name="Google Shape;363;g153473e29d3_1_33"/>
          <p:cNvPicPr preferRelativeResize="0"/>
          <p:nvPr/>
        </p:nvPicPr>
        <p:blipFill>
          <a:blip r:embed="rId3">
            <a:alphaModFix/>
          </a:blip>
          <a:stretch>
            <a:fillRect/>
          </a:stretch>
        </p:blipFill>
        <p:spPr>
          <a:xfrm>
            <a:off x="-12" y="871538"/>
            <a:ext cx="5248275" cy="5114925"/>
          </a:xfrm>
          <a:prstGeom prst="rect">
            <a:avLst/>
          </a:prstGeom>
          <a:noFill/>
          <a:ln>
            <a:noFill/>
          </a:ln>
        </p:spPr>
      </p:pic>
      <p:pic>
        <p:nvPicPr>
          <p:cNvPr id="364" name="Google Shape;364;g153473e29d3_1_33"/>
          <p:cNvPicPr preferRelativeResize="0"/>
          <p:nvPr/>
        </p:nvPicPr>
        <p:blipFill>
          <a:blip r:embed="rId4">
            <a:alphaModFix/>
          </a:blip>
          <a:stretch>
            <a:fillRect/>
          </a:stretch>
        </p:blipFill>
        <p:spPr>
          <a:xfrm>
            <a:off x="6962763" y="885838"/>
            <a:ext cx="5229225" cy="508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sp>
        <p:nvSpPr>
          <p:cNvPr id="370" name="Google Shape;370;g153473e29d3_1_25"/>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Goals Scored, Goals Allowed and Points</a:t>
            </a:r>
            <a:endParaRPr sz="2200">
              <a:solidFill>
                <a:schemeClr val="lt1"/>
              </a:solidFill>
            </a:endParaRPr>
          </a:p>
        </p:txBody>
      </p:sp>
      <p:sp>
        <p:nvSpPr>
          <p:cNvPr id="371" name="Google Shape;371;g153473e29d3_1_25"/>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2" name="Google Shape;372;g153473e29d3_1_25"/>
          <p:cNvPicPr preferRelativeResize="0"/>
          <p:nvPr/>
        </p:nvPicPr>
        <p:blipFill>
          <a:blip r:embed="rId3">
            <a:alphaModFix/>
          </a:blip>
          <a:stretch>
            <a:fillRect/>
          </a:stretch>
        </p:blipFill>
        <p:spPr>
          <a:xfrm>
            <a:off x="6943713" y="791725"/>
            <a:ext cx="5248275" cy="5105400"/>
          </a:xfrm>
          <a:prstGeom prst="rect">
            <a:avLst/>
          </a:prstGeom>
          <a:noFill/>
          <a:ln>
            <a:noFill/>
          </a:ln>
        </p:spPr>
      </p:pic>
      <p:pic>
        <p:nvPicPr>
          <p:cNvPr id="373" name="Google Shape;373;g153473e29d3_1_25"/>
          <p:cNvPicPr preferRelativeResize="0"/>
          <p:nvPr/>
        </p:nvPicPr>
        <p:blipFill>
          <a:blip r:embed="rId4">
            <a:alphaModFix/>
          </a:blip>
          <a:stretch>
            <a:fillRect/>
          </a:stretch>
        </p:blipFill>
        <p:spPr>
          <a:xfrm>
            <a:off x="-12" y="791725"/>
            <a:ext cx="5248275" cy="510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2"/>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79" name="Google Shape;379;p12"/>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900" b="0"/>
              <a:t>Wins and Points</a:t>
            </a:r>
            <a:endParaRPr sz="2900" b="0"/>
          </a:p>
        </p:txBody>
      </p:sp>
      <p:sp>
        <p:nvSpPr>
          <p:cNvPr id="380" name="Google Shape;380;p12"/>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- 2.80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- 11.74</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- 0.98</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81" name="Google Shape;381;p12"/>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Losses and Points</a:t>
            </a:r>
            <a:endParaRPr sz="1900" b="0"/>
          </a:p>
        </p:txBody>
      </p:sp>
      <p:sp>
        <p:nvSpPr>
          <p:cNvPr id="382" name="Google Shape;382;p12"/>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(2.97)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- 96.27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- 0.89</a:t>
            </a:r>
            <a:endParaRPr sz="1200"/>
          </a:p>
          <a:p>
            <a:pPr marL="0" lvl="0" indent="0" algn="l" rtl="0">
              <a:lnSpc>
                <a:spcPct val="100000"/>
              </a:lnSpc>
              <a:spcBef>
                <a:spcPts val="1000"/>
              </a:spcBef>
              <a:spcAft>
                <a:spcPts val="0"/>
              </a:spcAft>
              <a:buNone/>
            </a:pPr>
            <a:endParaRPr/>
          </a:p>
        </p:txBody>
      </p:sp>
      <p:sp>
        <p:nvSpPr>
          <p:cNvPr id="383" name="Google Shape;383;p12"/>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Draws and Points</a:t>
            </a:r>
            <a:endParaRPr sz="1900" b="0"/>
          </a:p>
        </p:txBody>
      </p:sp>
      <p:sp>
        <p:nvSpPr>
          <p:cNvPr id="384" name="Google Shape;384;p12"/>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(1.85)</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- 68.69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- 0.09</a:t>
            </a:r>
            <a:endParaRPr/>
          </a:p>
        </p:txBody>
      </p:sp>
      <p:sp>
        <p:nvSpPr>
          <p:cNvPr id="385" name="Google Shape;385;p1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86" name="Google Shape;386;p1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Shape 189"/>
        <p:cNvGrpSpPr/>
        <p:nvPr/>
      </p:nvGrpSpPr>
      <p:grpSpPr>
        <a:xfrm>
          <a:off x="0" y="0"/>
          <a:ext cx="0" cy="0"/>
          <a:chOff x="0" y="0"/>
          <a:chExt cx="0" cy="0"/>
        </a:xfrm>
      </p:grpSpPr>
      <p:sp>
        <p:nvSpPr>
          <p:cNvPr id="190" name="Google Shape;190;p2"/>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TEAM</a:t>
            </a:r>
            <a:endParaRPr/>
          </a:p>
        </p:txBody>
      </p:sp>
      <p:grpSp>
        <p:nvGrpSpPr>
          <p:cNvPr id="191" name="Google Shape;191;p2"/>
          <p:cNvGrpSpPr/>
          <p:nvPr/>
        </p:nvGrpSpPr>
        <p:grpSpPr>
          <a:xfrm>
            <a:off x="404157" y="2463604"/>
            <a:ext cx="11380510" cy="3329992"/>
            <a:chOff x="13632" y="1040247"/>
            <a:chExt cx="11380510" cy="3329992"/>
          </a:xfrm>
        </p:grpSpPr>
        <p:sp>
          <p:nvSpPr>
            <p:cNvPr id="192" name="Google Shape;192;p2"/>
            <p:cNvSpPr/>
            <p:nvPr/>
          </p:nvSpPr>
          <p:spPr>
            <a:xfrm>
              <a:off x="169972" y="1040247"/>
              <a:ext cx="1683900" cy="1683900"/>
            </a:xfrm>
            <a:prstGeom prst="ellipse">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3632" y="2849834"/>
              <a:ext cx="1996580" cy="1014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txBox="1"/>
            <p:nvPr/>
          </p:nvSpPr>
          <p:spPr>
            <a:xfrm>
              <a:off x="13632" y="2849834"/>
              <a:ext cx="1996580" cy="10142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Sam Caslowitz</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600"/>
                <a:buFont typeface="Open Sans"/>
                <a:buNone/>
              </a:pPr>
              <a:endParaRPr sz="1600" b="0" i="0" u="none" strike="noStrike" cap="none">
                <a:solidFill>
                  <a:schemeClr val="dk1"/>
                </a:solidFill>
                <a:latin typeface="Lustria"/>
                <a:ea typeface="Lustria"/>
                <a:cs typeface="Lustria"/>
                <a:sym typeface="Lustria"/>
              </a:endParaRPr>
            </a:p>
            <a:p>
              <a:pPr marL="0" marR="0" lvl="0" indent="0" algn="ctr" rtl="0">
                <a:lnSpc>
                  <a:spcPct val="100000"/>
                </a:lnSpc>
                <a:spcBef>
                  <a:spcPts val="560"/>
                </a:spcBef>
                <a:spcAft>
                  <a:spcPts val="0"/>
                </a:spcAft>
                <a:buClr>
                  <a:schemeClr val="dk1"/>
                </a:buClr>
                <a:buSzPts val="1600"/>
                <a:buFont typeface="Open Sans"/>
                <a:buNone/>
              </a:pPr>
              <a:endParaRPr sz="1600" b="0" i="0" u="none" strike="noStrike" cap="none">
                <a:solidFill>
                  <a:schemeClr val="dk1"/>
                </a:solidFill>
                <a:latin typeface="Lustria"/>
                <a:ea typeface="Lustria"/>
                <a:cs typeface="Lustria"/>
                <a:sym typeface="Lustria"/>
              </a:endParaRPr>
            </a:p>
          </p:txBody>
        </p:sp>
        <p:sp>
          <p:nvSpPr>
            <p:cNvPr id="195" name="Google Shape;195;p2"/>
            <p:cNvSpPr/>
            <p:nvPr/>
          </p:nvSpPr>
          <p:spPr>
            <a:xfrm>
              <a:off x="13632"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515955" y="1040247"/>
              <a:ext cx="1683900" cy="1683900"/>
            </a:xfrm>
            <a:prstGeom prst="ellipse">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359614" y="2837896"/>
              <a:ext cx="1996580" cy="10381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txBox="1"/>
            <p:nvPr/>
          </p:nvSpPr>
          <p:spPr>
            <a:xfrm>
              <a:off x="2359614" y="2837896"/>
              <a:ext cx="1996580" cy="103816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Trevor Jackson</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Database</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a:p>
              <a:pPr marL="0" marR="0" lvl="0" indent="0" algn="ctr" rtl="0">
                <a:lnSpc>
                  <a:spcPct val="100000"/>
                </a:lnSpc>
                <a:spcBef>
                  <a:spcPts val="350"/>
                </a:spcBef>
                <a:spcAft>
                  <a:spcPts val="0"/>
                </a:spcAft>
                <a:buClr>
                  <a:schemeClr val="dk1"/>
                </a:buClr>
                <a:buSzPts val="1000"/>
                <a:buFont typeface="Open Sans"/>
                <a:buNone/>
              </a:pPr>
              <a:endParaRPr sz="1000" b="1" i="0" u="none" strike="noStrike" cap="none">
                <a:solidFill>
                  <a:schemeClr val="dk1"/>
                </a:solidFill>
                <a:latin typeface="Open Sans"/>
                <a:ea typeface="Open Sans"/>
                <a:cs typeface="Open Sans"/>
                <a:sym typeface="Open Sans"/>
              </a:endParaRPr>
            </a:p>
            <a:p>
              <a:pPr marL="0" marR="0" lvl="0" indent="0" algn="ctr" rtl="0">
                <a:lnSpc>
                  <a:spcPct val="100000"/>
                </a:lnSpc>
                <a:spcBef>
                  <a:spcPts val="350"/>
                </a:spcBef>
                <a:spcAft>
                  <a:spcPts val="0"/>
                </a:spcAft>
                <a:buClr>
                  <a:schemeClr val="dk1"/>
                </a:buClr>
                <a:buSzPts val="1000"/>
                <a:buFont typeface="Open Sans"/>
                <a:buNone/>
              </a:pPr>
              <a:endParaRPr sz="1000" b="1" i="0" u="none" strike="noStrike" cap="none">
                <a:solidFill>
                  <a:schemeClr val="dk1"/>
                </a:solidFill>
                <a:latin typeface="Open Sans"/>
                <a:ea typeface="Open Sans"/>
                <a:cs typeface="Open Sans"/>
                <a:sym typeface="Open Sans"/>
              </a:endParaRPr>
            </a:p>
          </p:txBody>
        </p:sp>
        <p:sp>
          <p:nvSpPr>
            <p:cNvPr id="199" name="Google Shape;199;p2"/>
            <p:cNvSpPr/>
            <p:nvPr/>
          </p:nvSpPr>
          <p:spPr>
            <a:xfrm>
              <a:off x="2359614"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861936" y="1040247"/>
              <a:ext cx="1645920" cy="1683900"/>
            </a:xfrm>
            <a:prstGeom prst="ellipse">
              <a:avLst/>
            </a:prstGeom>
            <a:blipFill>
              <a:blip r:embed="rId5"/>
              <a:stretch>
                <a:fillRect l="-36111" t="1128" r="-13889" b="112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
            <p:cNvSpPr/>
            <p:nvPr/>
          </p:nvSpPr>
          <p:spPr>
            <a:xfrm>
              <a:off x="4705597" y="2863972"/>
              <a:ext cx="1996580" cy="9860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txBox="1"/>
            <p:nvPr/>
          </p:nvSpPr>
          <p:spPr>
            <a:xfrm>
              <a:off x="4705597" y="2863972"/>
              <a:ext cx="1996580" cy="98601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Parker Jones</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03" name="Google Shape;203;p2"/>
            <p:cNvSpPr/>
            <p:nvPr/>
          </p:nvSpPr>
          <p:spPr>
            <a:xfrm>
              <a:off x="4705597"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207919" y="1040247"/>
              <a:ext cx="1683900" cy="1683900"/>
            </a:xfrm>
            <a:prstGeom prst="ellipse">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051579" y="2907104"/>
              <a:ext cx="1996580" cy="8997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txBox="1"/>
            <p:nvPr/>
          </p:nvSpPr>
          <p:spPr>
            <a:xfrm>
              <a:off x="7051579" y="2907104"/>
              <a:ext cx="1996580" cy="8997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Kwasi Sefah</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07" name="Google Shape;207;p2"/>
            <p:cNvSpPr/>
            <p:nvPr/>
          </p:nvSpPr>
          <p:spPr>
            <a:xfrm>
              <a:off x="7051579"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553902" y="1040247"/>
              <a:ext cx="1683900" cy="1683900"/>
            </a:xfrm>
            <a:prstGeom prst="ellipse">
              <a:avLst/>
            </a:prstGeom>
            <a:blipFill rotWithShape="1">
              <a:blip r:embed="rId7">
                <a:alphaModFix/>
              </a:blip>
              <a:stretch>
                <a:fillRect l="-22999" r="-22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9397562" y="2941610"/>
              <a:ext cx="1996580" cy="8307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txBox="1"/>
            <p:nvPr/>
          </p:nvSpPr>
          <p:spPr>
            <a:xfrm>
              <a:off x="9397562" y="2941610"/>
              <a:ext cx="1996580" cy="83074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Edwin Yu</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11" name="Google Shape;211;p2"/>
            <p:cNvSpPr/>
            <p:nvPr/>
          </p:nvSpPr>
          <p:spPr>
            <a:xfrm>
              <a:off x="9397562"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13" name="Google Shape;213;p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53473e29d3_1_41"/>
          <p:cNvSpPr txBox="1">
            <a:spLocks noGrp="1"/>
          </p:cNvSpPr>
          <p:nvPr>
            <p:ph type="title"/>
          </p:nvPr>
        </p:nvSpPr>
        <p:spPr>
          <a:xfrm>
            <a:off x="700087" y="909638"/>
            <a:ext cx="10691700" cy="81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92" name="Google Shape;392;g153473e29d3_1_41"/>
          <p:cNvSpPr txBox="1">
            <a:spLocks noGrp="1"/>
          </p:cNvSpPr>
          <p:nvPr>
            <p:ph type="body" idx="1"/>
          </p:nvPr>
        </p:nvSpPr>
        <p:spPr>
          <a:xfrm>
            <a:off x="800099" y="2005870"/>
            <a:ext cx="3390300" cy="5268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en-US" sz="1900" b="0"/>
              <a:t>Attendance and Points</a:t>
            </a:r>
            <a:endParaRPr sz="2900" b="0"/>
          </a:p>
        </p:txBody>
      </p:sp>
      <p:sp>
        <p:nvSpPr>
          <p:cNvPr id="393" name="Google Shape;393;g153473e29d3_1_41"/>
          <p:cNvSpPr txBox="1">
            <a:spLocks noGrp="1"/>
          </p:cNvSpPr>
          <p:nvPr>
            <p:ph type="body" idx="2"/>
          </p:nvPr>
        </p:nvSpPr>
        <p:spPr>
          <a:xfrm>
            <a:off x="800099" y="2552345"/>
            <a:ext cx="3390300" cy="327270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- 0.00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- 42.29</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- 0.15</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94" name="Google Shape;394;g153473e29d3_1_41"/>
          <p:cNvSpPr txBox="1">
            <a:spLocks noGrp="1"/>
          </p:cNvSpPr>
          <p:nvPr>
            <p:ph type="body" idx="3"/>
          </p:nvPr>
        </p:nvSpPr>
        <p:spPr>
          <a:xfrm>
            <a:off x="440091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Scored and Points</a:t>
            </a:r>
            <a:endParaRPr sz="1900" b="0"/>
          </a:p>
        </p:txBody>
      </p:sp>
      <p:sp>
        <p:nvSpPr>
          <p:cNvPr id="395" name="Google Shape;395;g153473e29d3_1_41"/>
          <p:cNvSpPr txBox="1">
            <a:spLocks noGrp="1"/>
          </p:cNvSpPr>
          <p:nvPr>
            <p:ph type="body" idx="4"/>
          </p:nvPr>
        </p:nvSpPr>
        <p:spPr>
          <a:xfrm>
            <a:off x="440091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0.93</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- 3.92</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- 0.87</a:t>
            </a:r>
            <a:endParaRPr sz="1200"/>
          </a:p>
          <a:p>
            <a:pPr marL="0" lvl="0" indent="0" algn="l" rtl="0">
              <a:lnSpc>
                <a:spcPct val="100000"/>
              </a:lnSpc>
              <a:spcBef>
                <a:spcPts val="1000"/>
              </a:spcBef>
              <a:spcAft>
                <a:spcPts val="0"/>
              </a:spcAft>
              <a:buNone/>
            </a:pPr>
            <a:endParaRPr/>
          </a:p>
        </p:txBody>
      </p:sp>
      <p:sp>
        <p:nvSpPr>
          <p:cNvPr id="396" name="Google Shape;396;g153473e29d3_1_41"/>
          <p:cNvSpPr txBox="1">
            <a:spLocks noGrp="1"/>
          </p:cNvSpPr>
          <p:nvPr>
            <p:ph type="body" idx="5"/>
          </p:nvPr>
        </p:nvSpPr>
        <p:spPr>
          <a:xfrm>
            <a:off x="800173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Allowed and Points</a:t>
            </a:r>
            <a:endParaRPr sz="1900" b="0"/>
          </a:p>
        </p:txBody>
      </p:sp>
      <p:sp>
        <p:nvSpPr>
          <p:cNvPr id="397" name="Google Shape;397;g153473e29d3_1_41"/>
          <p:cNvSpPr txBox="1">
            <a:spLocks noGrp="1"/>
          </p:cNvSpPr>
          <p:nvPr>
            <p:ph type="body" idx="6"/>
          </p:nvPr>
        </p:nvSpPr>
        <p:spPr>
          <a:xfrm>
            <a:off x="800173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(1.19)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- 114.80</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- 0.75</a:t>
            </a:r>
            <a:endParaRPr/>
          </a:p>
        </p:txBody>
      </p:sp>
      <p:sp>
        <p:nvSpPr>
          <p:cNvPr id="398" name="Google Shape;398;g153473e29d3_1_41"/>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99" name="Google Shape;399;g153473e29d3_1_41"/>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g153473e29d3_1_67"/>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solidFill>
                  <a:schemeClr val="lt1"/>
                </a:solidFill>
              </a:rPr>
              <a:t>MULTIPLE LINEAR REGRESSION</a:t>
            </a:r>
            <a:endParaRPr>
              <a:solidFill>
                <a:schemeClr val="lt1"/>
              </a:solidFill>
            </a:endParaRPr>
          </a:p>
        </p:txBody>
      </p:sp>
      <p:sp>
        <p:nvSpPr>
          <p:cNvPr id="405" name="Google Shape;405;g153473e29d3_1_67"/>
          <p:cNvSpPr txBox="1">
            <a:spLocks noGrp="1"/>
          </p:cNvSpPr>
          <p:nvPr>
            <p:ph type="body" idx="1"/>
          </p:nvPr>
        </p:nvSpPr>
        <p:spPr>
          <a:xfrm>
            <a:off x="1335138" y="2019338"/>
            <a:ext cx="9521700" cy="4051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406" name="Google Shape;406;g153473e29d3_1_67"/>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07" name="Google Shape;407;g153473e29d3_1_67"/>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408" name="Google Shape;408;g153473e29d3_1_67"/>
          <p:cNvPicPr preferRelativeResize="0"/>
          <p:nvPr/>
        </p:nvPicPr>
        <p:blipFill>
          <a:blip r:embed="rId3">
            <a:alphaModFix/>
          </a:blip>
          <a:stretch>
            <a:fillRect/>
          </a:stretch>
        </p:blipFill>
        <p:spPr>
          <a:xfrm>
            <a:off x="0" y="1995500"/>
            <a:ext cx="3204850" cy="584200"/>
          </a:xfrm>
          <a:prstGeom prst="rect">
            <a:avLst/>
          </a:prstGeom>
          <a:noFill/>
          <a:ln>
            <a:noFill/>
          </a:ln>
        </p:spPr>
      </p:pic>
      <p:pic>
        <p:nvPicPr>
          <p:cNvPr id="409" name="Google Shape;409;g153473e29d3_1_67"/>
          <p:cNvPicPr preferRelativeResize="0"/>
          <p:nvPr/>
        </p:nvPicPr>
        <p:blipFill>
          <a:blip r:embed="rId4">
            <a:alphaModFix/>
          </a:blip>
          <a:stretch>
            <a:fillRect/>
          </a:stretch>
        </p:blipFill>
        <p:spPr>
          <a:xfrm>
            <a:off x="3204850" y="1995500"/>
            <a:ext cx="961279" cy="3869150"/>
          </a:xfrm>
          <a:prstGeom prst="rect">
            <a:avLst/>
          </a:prstGeom>
          <a:noFill/>
          <a:ln>
            <a:noFill/>
          </a:ln>
        </p:spPr>
      </p:pic>
      <p:pic>
        <p:nvPicPr>
          <p:cNvPr id="410" name="Google Shape;410;g153473e29d3_1_67"/>
          <p:cNvPicPr preferRelativeResize="0"/>
          <p:nvPr/>
        </p:nvPicPr>
        <p:blipFill>
          <a:blip r:embed="rId5">
            <a:alphaModFix/>
          </a:blip>
          <a:stretch>
            <a:fillRect/>
          </a:stretch>
        </p:blipFill>
        <p:spPr>
          <a:xfrm>
            <a:off x="0" y="2581012"/>
            <a:ext cx="3204850" cy="1695975"/>
          </a:xfrm>
          <a:prstGeom prst="rect">
            <a:avLst/>
          </a:prstGeom>
          <a:noFill/>
          <a:ln>
            <a:noFill/>
          </a:ln>
        </p:spPr>
      </p:pic>
      <p:pic>
        <p:nvPicPr>
          <p:cNvPr id="411" name="Google Shape;411;g153473e29d3_1_67"/>
          <p:cNvPicPr preferRelativeResize="0"/>
          <p:nvPr/>
        </p:nvPicPr>
        <p:blipFill>
          <a:blip r:embed="rId6">
            <a:alphaModFix/>
          </a:blip>
          <a:stretch>
            <a:fillRect/>
          </a:stretch>
        </p:blipFill>
        <p:spPr>
          <a:xfrm>
            <a:off x="4235613" y="2579698"/>
            <a:ext cx="3257550" cy="2168717"/>
          </a:xfrm>
          <a:prstGeom prst="rect">
            <a:avLst/>
          </a:prstGeom>
          <a:noFill/>
          <a:ln>
            <a:noFill/>
          </a:ln>
        </p:spPr>
      </p:pic>
      <p:pic>
        <p:nvPicPr>
          <p:cNvPr id="412" name="Google Shape;412;g153473e29d3_1_67"/>
          <p:cNvPicPr preferRelativeResize="0"/>
          <p:nvPr/>
        </p:nvPicPr>
        <p:blipFill>
          <a:blip r:embed="rId7">
            <a:alphaModFix/>
          </a:blip>
          <a:stretch>
            <a:fillRect/>
          </a:stretch>
        </p:blipFill>
        <p:spPr>
          <a:xfrm>
            <a:off x="4235613" y="1995500"/>
            <a:ext cx="3257550" cy="584200"/>
          </a:xfrm>
          <a:prstGeom prst="rect">
            <a:avLst/>
          </a:prstGeom>
          <a:noFill/>
          <a:ln>
            <a:noFill/>
          </a:ln>
        </p:spPr>
      </p:pic>
      <p:pic>
        <p:nvPicPr>
          <p:cNvPr id="413" name="Google Shape;413;g153473e29d3_1_67"/>
          <p:cNvPicPr preferRelativeResize="0"/>
          <p:nvPr/>
        </p:nvPicPr>
        <p:blipFill>
          <a:blip r:embed="rId8">
            <a:alphaModFix/>
          </a:blip>
          <a:stretch>
            <a:fillRect/>
          </a:stretch>
        </p:blipFill>
        <p:spPr>
          <a:xfrm>
            <a:off x="7493150" y="1995500"/>
            <a:ext cx="906775" cy="4219825"/>
          </a:xfrm>
          <a:prstGeom prst="rect">
            <a:avLst/>
          </a:prstGeom>
          <a:noFill/>
          <a:ln>
            <a:noFill/>
          </a:ln>
        </p:spPr>
      </p:pic>
      <p:pic>
        <p:nvPicPr>
          <p:cNvPr id="414" name="Google Shape;414;g153473e29d3_1_67"/>
          <p:cNvPicPr preferRelativeResize="0"/>
          <p:nvPr/>
        </p:nvPicPr>
        <p:blipFill>
          <a:blip r:embed="rId9">
            <a:alphaModFix/>
          </a:blip>
          <a:stretch>
            <a:fillRect/>
          </a:stretch>
        </p:blipFill>
        <p:spPr>
          <a:xfrm>
            <a:off x="11321900" y="1978325"/>
            <a:ext cx="870100" cy="3903500"/>
          </a:xfrm>
          <a:prstGeom prst="rect">
            <a:avLst/>
          </a:prstGeom>
          <a:noFill/>
          <a:ln>
            <a:noFill/>
          </a:ln>
        </p:spPr>
      </p:pic>
      <p:pic>
        <p:nvPicPr>
          <p:cNvPr id="415" name="Google Shape;415;g153473e29d3_1_67"/>
          <p:cNvPicPr preferRelativeResize="0"/>
          <p:nvPr/>
        </p:nvPicPr>
        <p:blipFill>
          <a:blip r:embed="rId10">
            <a:alphaModFix/>
          </a:blip>
          <a:stretch>
            <a:fillRect/>
          </a:stretch>
        </p:blipFill>
        <p:spPr>
          <a:xfrm>
            <a:off x="8443525" y="2552350"/>
            <a:ext cx="2878375" cy="1990725"/>
          </a:xfrm>
          <a:prstGeom prst="rect">
            <a:avLst/>
          </a:prstGeom>
          <a:noFill/>
          <a:ln>
            <a:noFill/>
          </a:ln>
        </p:spPr>
      </p:pic>
      <p:pic>
        <p:nvPicPr>
          <p:cNvPr id="416" name="Google Shape;416;g153473e29d3_1_67"/>
          <p:cNvPicPr preferRelativeResize="0"/>
          <p:nvPr/>
        </p:nvPicPr>
        <p:blipFill>
          <a:blip r:embed="rId11">
            <a:alphaModFix/>
          </a:blip>
          <a:stretch>
            <a:fillRect/>
          </a:stretch>
        </p:blipFill>
        <p:spPr>
          <a:xfrm>
            <a:off x="8443525" y="1968150"/>
            <a:ext cx="2878375" cy="58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RANDOM FOREST</a:t>
            </a:r>
            <a:endParaRPr/>
          </a:p>
        </p:txBody>
      </p:sp>
      <p:sp>
        <p:nvSpPr>
          <p:cNvPr id="422" name="Google Shape;422;p13"/>
          <p:cNvSpPr txBox="1">
            <a:spLocks noGrp="1"/>
          </p:cNvSpPr>
          <p:nvPr>
            <p:ph type="body" idx="1"/>
          </p:nvPr>
        </p:nvSpPr>
        <p:spPr>
          <a:xfrm>
            <a:off x="1335088" y="1995488"/>
            <a:ext cx="9521825" cy="4051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RESULTS FROM THE MODEL</a:t>
            </a:r>
            <a:endParaRPr/>
          </a:p>
        </p:txBody>
      </p:sp>
      <p:sp>
        <p:nvSpPr>
          <p:cNvPr id="430" name="Google Shape;430;p14"/>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endParaRPr/>
          </a:p>
        </p:txBody>
      </p:sp>
      <p:sp>
        <p:nvSpPr>
          <p:cNvPr id="431" name="Google Shape;431;p14"/>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p>
            <a:pPr marL="228600" lvl="0" indent="-114300" algn="l" rtl="0">
              <a:lnSpc>
                <a:spcPct val="100000"/>
              </a:lnSpc>
              <a:spcBef>
                <a:spcPts val="0"/>
              </a:spcBef>
              <a:spcAft>
                <a:spcPts val="0"/>
              </a:spcAft>
              <a:buClr>
                <a:schemeClr val="dk1"/>
              </a:buClr>
              <a:buSzPts val="1800"/>
              <a:buNone/>
            </a:pPr>
            <a:endParaRPr/>
          </a:p>
        </p:txBody>
      </p:sp>
      <p:sp>
        <p:nvSpPr>
          <p:cNvPr id="432" name="Google Shape;432;p14"/>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endParaRPr/>
          </a:p>
        </p:txBody>
      </p:sp>
      <p:sp>
        <p:nvSpPr>
          <p:cNvPr id="433" name="Google Shape;433;p14"/>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p>
            <a:pPr marL="228600" lvl="0" indent="-114300" algn="l" rtl="0">
              <a:lnSpc>
                <a:spcPct val="100000"/>
              </a:lnSpc>
              <a:spcBef>
                <a:spcPts val="0"/>
              </a:spcBef>
              <a:spcAft>
                <a:spcPts val="0"/>
              </a:spcAft>
              <a:buClr>
                <a:schemeClr val="dk1"/>
              </a:buClr>
              <a:buSzPts val="1800"/>
              <a:buNone/>
            </a:pPr>
            <a:endParaRPr/>
          </a:p>
        </p:txBody>
      </p:sp>
      <p:sp>
        <p:nvSpPr>
          <p:cNvPr id="434" name="Google Shape;434;p14"/>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endParaRPr/>
          </a:p>
        </p:txBody>
      </p:sp>
      <p:sp>
        <p:nvSpPr>
          <p:cNvPr id="435" name="Google Shape;435;p14"/>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p>
            <a:pPr marL="228600" lvl="0" indent="-114300" algn="l" rtl="0">
              <a:lnSpc>
                <a:spcPct val="100000"/>
              </a:lnSpc>
              <a:spcBef>
                <a:spcPts val="0"/>
              </a:spcBef>
              <a:spcAft>
                <a:spcPts val="0"/>
              </a:spcAft>
              <a:buClr>
                <a:schemeClr val="dk1"/>
              </a:buClr>
              <a:buSzPts val="1800"/>
              <a:buNone/>
            </a:pPr>
            <a:endParaRPr/>
          </a:p>
        </p:txBody>
      </p:sp>
      <p:sp>
        <p:nvSpPr>
          <p:cNvPr id="436" name="Google Shape;436;p1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37" name="Google Shape;437;p1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5"/>
          <p:cNvSpPr txBox="1">
            <a:spLocks noGrp="1"/>
          </p:cNvSpPr>
          <p:nvPr>
            <p:ph type="title"/>
          </p:nvPr>
        </p:nvSpPr>
        <p:spPr>
          <a:xfrm>
            <a:off x="7887511" y="909639"/>
            <a:ext cx="3703856" cy="12906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CHALLENGES</a:t>
            </a:r>
            <a:endParaRPr/>
          </a:p>
        </p:txBody>
      </p:sp>
      <p:pic>
        <p:nvPicPr>
          <p:cNvPr id="444" name="Google Shape;444;p15" descr="Autumn Orange Forest "/>
          <p:cNvPicPr preferRelativeResize="0">
            <a:picLocks noGrp="1"/>
          </p:cNvPicPr>
          <p:nvPr>
            <p:ph type="pic" idx="2"/>
          </p:nvPr>
        </p:nvPicPr>
        <p:blipFill rotWithShape="1">
          <a:blip r:embed="rId3">
            <a:alphaModFix/>
          </a:blip>
          <a:srcRect/>
          <a:stretch/>
        </p:blipFill>
        <p:spPr>
          <a:xfrm>
            <a:off x="715383" y="723900"/>
            <a:ext cx="3179762" cy="2160588"/>
          </a:xfrm>
          <a:prstGeom prst="rect">
            <a:avLst/>
          </a:prstGeom>
          <a:noFill/>
          <a:ln>
            <a:noFill/>
          </a:ln>
        </p:spPr>
      </p:pic>
      <p:pic>
        <p:nvPicPr>
          <p:cNvPr id="445" name="Google Shape;445;p15" descr="Autumn Orange leaves Forest "/>
          <p:cNvPicPr preferRelativeResize="0">
            <a:picLocks noGrp="1"/>
          </p:cNvPicPr>
          <p:nvPr>
            <p:ph type="pic" idx="3"/>
          </p:nvPr>
        </p:nvPicPr>
        <p:blipFill rotWithShape="1">
          <a:blip r:embed="rId4">
            <a:alphaModFix/>
          </a:blip>
          <a:srcRect/>
          <a:stretch/>
        </p:blipFill>
        <p:spPr>
          <a:xfrm>
            <a:off x="715383" y="3048000"/>
            <a:ext cx="3178175" cy="3086100"/>
          </a:xfrm>
          <a:prstGeom prst="rect">
            <a:avLst/>
          </a:prstGeom>
          <a:noFill/>
          <a:ln>
            <a:noFill/>
          </a:ln>
        </p:spPr>
      </p:pic>
      <p:pic>
        <p:nvPicPr>
          <p:cNvPr id="446" name="Google Shape;446;p15" descr="Tree Bark"/>
          <p:cNvPicPr preferRelativeResize="0">
            <a:picLocks noGrp="1"/>
          </p:cNvPicPr>
          <p:nvPr>
            <p:ph type="pic" idx="4"/>
          </p:nvPr>
        </p:nvPicPr>
        <p:blipFill rotWithShape="1">
          <a:blip r:embed="rId5">
            <a:alphaModFix/>
          </a:blip>
          <a:srcRect/>
          <a:stretch/>
        </p:blipFill>
        <p:spPr>
          <a:xfrm>
            <a:off x="4040188" y="723900"/>
            <a:ext cx="3371850" cy="3159125"/>
          </a:xfrm>
          <a:prstGeom prst="rect">
            <a:avLst/>
          </a:prstGeom>
          <a:noFill/>
          <a:ln>
            <a:noFill/>
          </a:ln>
        </p:spPr>
      </p:pic>
      <p:pic>
        <p:nvPicPr>
          <p:cNvPr id="447" name="Google Shape;447;p15" descr="Autumn yellow leaves in a Forest "/>
          <p:cNvPicPr preferRelativeResize="0">
            <a:picLocks noGrp="1"/>
          </p:cNvPicPr>
          <p:nvPr>
            <p:ph type="pic" idx="5"/>
          </p:nvPr>
        </p:nvPicPr>
        <p:blipFill rotWithShape="1">
          <a:blip r:embed="rId6">
            <a:alphaModFix/>
          </a:blip>
          <a:srcRect/>
          <a:stretch/>
        </p:blipFill>
        <p:spPr>
          <a:xfrm>
            <a:off x="4039608" y="4038600"/>
            <a:ext cx="3371659" cy="2095500"/>
          </a:xfrm>
          <a:prstGeom prst="rect">
            <a:avLst/>
          </a:prstGeom>
          <a:noFill/>
          <a:ln>
            <a:noFill/>
          </a:ln>
        </p:spPr>
      </p:pic>
      <p:sp>
        <p:nvSpPr>
          <p:cNvPr id="448" name="Google Shape;448;p15"/>
          <p:cNvSpPr txBox="1">
            <a:spLocks noGrp="1"/>
          </p:cNvSpPr>
          <p:nvPr>
            <p:ph type="body" idx="1"/>
          </p:nvPr>
        </p:nvSpPr>
        <p:spPr>
          <a:xfrm>
            <a:off x="7887510" y="2380221"/>
            <a:ext cx="3703856" cy="386640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endParaRPr/>
          </a:p>
        </p:txBody>
      </p:sp>
      <p:sp>
        <p:nvSpPr>
          <p:cNvPr id="449" name="Google Shape;449;p1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50" name="Google Shape;450;p1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6" descr="A close up of a slice of a tree, showing the rings"/>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457" name="Google Shape;457;p16"/>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lt1"/>
              </a:buClr>
              <a:buSzPts val="4000"/>
              <a:buFont typeface="Open Sans"/>
              <a:buNone/>
            </a:pPr>
            <a:r>
              <a:rPr lang="en-US"/>
              <a:t>Potential Further Analyses</a:t>
            </a:r>
            <a:br>
              <a:rPr lang="en-US"/>
            </a:br>
            <a:endParaRPr/>
          </a:p>
        </p:txBody>
      </p:sp>
      <p:sp>
        <p:nvSpPr>
          <p:cNvPr id="458" name="Google Shape;458;p16"/>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fontScale="92500" lnSpcReduction="20000"/>
          </a:bodyPr>
          <a:lstStyle/>
          <a:p>
            <a:pPr marL="0" lvl="0" indent="0" algn="r" rtl="0">
              <a:lnSpc>
                <a:spcPct val="120000"/>
              </a:lnSpc>
              <a:spcBef>
                <a:spcPts val="0"/>
              </a:spcBef>
              <a:spcAft>
                <a:spcPts val="0"/>
              </a:spcAft>
              <a:buClr>
                <a:schemeClr val="lt1"/>
              </a:buClr>
              <a:buSzPct val="100000"/>
              <a:buNone/>
            </a:pPr>
            <a:r>
              <a:rPr lang="en-US"/>
              <a:t>Additional Questions raised by the project.</a:t>
            </a:r>
            <a:endParaRPr/>
          </a:p>
        </p:txBody>
      </p:sp>
      <p:sp>
        <p:nvSpPr>
          <p:cNvPr id="459" name="Google Shape;459;p1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60" name="Google Shape;460;p1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7"/>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THANK YOU</a:t>
            </a:r>
            <a:endParaRPr/>
          </a:p>
        </p:txBody>
      </p:sp>
      <p:sp>
        <p:nvSpPr>
          <p:cNvPr id="467" name="Google Shape;467;p17"/>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800"/>
              <a:buNone/>
            </a:pPr>
            <a:r>
              <a:rPr lang="en-US"/>
              <a:t>Presenter Name | Email | Website</a:t>
            </a:r>
            <a:endParaRPr/>
          </a:p>
        </p:txBody>
      </p:sp>
      <p:pic>
        <p:nvPicPr>
          <p:cNvPr id="468" name="Google Shape;468;p17" descr="Weathered piece of wood"/>
          <p:cNvPicPr preferRelativeResize="0">
            <a:picLocks noGrp="1"/>
          </p:cNvPicPr>
          <p:nvPr>
            <p:ph type="pic" idx="2"/>
          </p:nvPr>
        </p:nvPicPr>
        <p:blipFill rotWithShape="1">
          <a:blip r:embed="rId3">
            <a:alphaModFix/>
          </a:blip>
          <a:srcRect/>
          <a:stretch/>
        </p:blipFill>
        <p:spPr>
          <a:xfrm>
            <a:off x="800100" y="727075"/>
            <a:ext cx="5176838" cy="3071813"/>
          </a:xfrm>
          <a:prstGeom prst="rect">
            <a:avLst/>
          </a:prstGeom>
          <a:noFill/>
          <a:ln>
            <a:noFill/>
          </a:ln>
        </p:spPr>
      </p:pic>
      <p:pic>
        <p:nvPicPr>
          <p:cNvPr id="469" name="Google Shape;469;p17" descr="Moss and mushrooms"/>
          <p:cNvPicPr preferRelativeResize="0">
            <a:picLocks noGrp="1"/>
          </p:cNvPicPr>
          <p:nvPr>
            <p:ph type="pic" idx="3"/>
          </p:nvPr>
        </p:nvPicPr>
        <p:blipFill rotWithShape="1">
          <a:blip r:embed="rId4">
            <a:alphaModFix/>
          </a:blip>
          <a:srcRect/>
          <a:stretch/>
        </p:blipFill>
        <p:spPr>
          <a:xfrm>
            <a:off x="6146800" y="727075"/>
            <a:ext cx="5245100" cy="3070225"/>
          </a:xfrm>
          <a:prstGeom prst="rect">
            <a:avLst/>
          </a:prstGeom>
          <a:noFill/>
          <a:ln>
            <a:noFill/>
          </a:ln>
        </p:spPr>
      </p:pic>
      <p:sp>
        <p:nvSpPr>
          <p:cNvPr id="470" name="Google Shape;470;p1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71" name="Google Shape;471;p1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PROJECT OVERVIEW</a:t>
            </a:r>
            <a:endParaRPr/>
          </a:p>
        </p:txBody>
      </p:sp>
      <p:pic>
        <p:nvPicPr>
          <p:cNvPr id="220" name="Google Shape;220;p3"/>
          <p:cNvPicPr preferRelativeResize="0">
            <a:picLocks noGrp="1"/>
          </p:cNvPicPr>
          <p:nvPr>
            <p:ph type="pic" idx="2"/>
          </p:nvPr>
        </p:nvPicPr>
        <p:blipFill rotWithShape="1">
          <a:blip r:embed="rId3">
            <a:alphaModFix/>
          </a:blip>
          <a:srcRect/>
          <a:stretch/>
        </p:blipFill>
        <p:spPr>
          <a:xfrm>
            <a:off x="-1" y="136525"/>
            <a:ext cx="5351041" cy="6324660"/>
          </a:xfrm>
          <a:prstGeom prst="rect">
            <a:avLst/>
          </a:prstGeom>
          <a:noFill/>
          <a:ln>
            <a:noFill/>
          </a:ln>
        </p:spPr>
      </p:pic>
      <p:sp>
        <p:nvSpPr>
          <p:cNvPr id="221" name="Google Shape;221;p3"/>
          <p:cNvSpPr txBox="1">
            <a:spLocks noGrp="1"/>
          </p:cNvSpPr>
          <p:nvPr>
            <p:ph type="body" idx="1"/>
          </p:nvPr>
        </p:nvSpPr>
        <p:spPr>
          <a:xfrm>
            <a:off x="5566943" y="1524000"/>
            <a:ext cx="6005933" cy="43840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latin typeface="Open Sans"/>
                <a:ea typeface="Open Sans"/>
                <a:cs typeface="Open Sans"/>
                <a:sym typeface="Open Sans"/>
              </a:rPr>
              <a:t>Sports statistics and analytics has been increasingly popular across all sports as analytical tools have become more available and powerful.</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Higher volumes and precision of data has become more readily available, but the dynamics of team sports has remained the same.</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Our goal with this project is to use historical season data from the Premier League in English Football (or Soccer) to create predictive models that can influence team decision making.</a:t>
            </a:r>
            <a:endParaRPr/>
          </a:p>
          <a:p>
            <a:pPr marL="0" lvl="0" indent="0" algn="l" rtl="0">
              <a:lnSpc>
                <a:spcPct val="100000"/>
              </a:lnSpc>
              <a:spcBef>
                <a:spcPts val="1000"/>
              </a:spcBef>
              <a:spcAft>
                <a:spcPts val="0"/>
              </a:spcAft>
              <a:buClr>
                <a:schemeClr val="dk1"/>
              </a:buClr>
              <a:buSzPts val="1600"/>
              <a:buNone/>
            </a:pPr>
            <a:endParaRPr sz="1600"/>
          </a:p>
        </p:txBody>
      </p:sp>
      <p:sp>
        <p:nvSpPr>
          <p:cNvPr id="222" name="Google Shape;222;p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23" name="Google Shape;223;p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800099" y="440267"/>
            <a:ext cx="4152900" cy="238759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Font typeface="Lustria"/>
              <a:buNone/>
            </a:pPr>
            <a:r>
              <a:rPr lang="en-US" sz="3200" b="1">
                <a:latin typeface="Lustria"/>
                <a:ea typeface="Lustria"/>
                <a:cs typeface="Lustria"/>
                <a:sym typeface="Lustria"/>
              </a:rPr>
              <a:t>THESIS</a:t>
            </a:r>
            <a:br>
              <a:rPr lang="en-US" sz="3200"/>
            </a:br>
            <a:br>
              <a:rPr lang="en-US" sz="2400"/>
            </a:br>
            <a:r>
              <a:rPr lang="en-US" sz="1400" b="0" i="0" u="none" strike="noStrike">
                <a:solidFill>
                  <a:srgbClr val="000000"/>
                </a:solidFill>
              </a:rPr>
              <a:t>CAN WE LOOK AT THE PAST 5 YEARS OF PREMIER LEAGUE DATA AND PREDICT THIS YEAR’S RESULTS? </a:t>
            </a:r>
            <a:endParaRPr sz="1400"/>
          </a:p>
        </p:txBody>
      </p:sp>
      <p:sp>
        <p:nvSpPr>
          <p:cNvPr id="230" name="Google Shape;230;p4"/>
          <p:cNvSpPr txBox="1">
            <a:spLocks noGrp="1"/>
          </p:cNvSpPr>
          <p:nvPr>
            <p:ph type="body" idx="1"/>
          </p:nvPr>
        </p:nvSpPr>
        <p:spPr>
          <a:xfrm>
            <a:off x="5255111" y="440267"/>
            <a:ext cx="6136790" cy="2693001"/>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000"/>
              <a:buNone/>
            </a:pPr>
            <a:r>
              <a:rPr lang="en-US" sz="2000" b="1"/>
              <a:t>Ideas Worth Exploring</a:t>
            </a:r>
            <a:endParaRPr sz="2000" b="1">
              <a:latin typeface="Open Sans"/>
              <a:ea typeface="Open Sans"/>
              <a:cs typeface="Open Sans"/>
              <a:sym typeface="Open Sans"/>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does a red card affect the outcome of a game?</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the home team advantage real?</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it possible to predict the Ballon D’Or qualifiers?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Do larger contracts win more games?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Can individual players win the World Cup for their team?</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What’s the most important variable in determining ticket sales?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 age and experience affect scoring potential?</a:t>
            </a:r>
            <a:endParaRPr/>
          </a:p>
          <a:p>
            <a:pPr marL="285750" lvl="0" indent="-196850" algn="l" rtl="0">
              <a:lnSpc>
                <a:spcPct val="100000"/>
              </a:lnSpc>
              <a:spcBef>
                <a:spcPts val="1000"/>
              </a:spcBef>
              <a:spcAft>
                <a:spcPts val="0"/>
              </a:spcAft>
              <a:buClr>
                <a:schemeClr val="dk1"/>
              </a:buClr>
              <a:buSzPts val="1400"/>
              <a:buFont typeface="Arial"/>
              <a:buNone/>
            </a:pPr>
            <a:endParaRPr sz="1400"/>
          </a:p>
        </p:txBody>
      </p:sp>
      <p:pic>
        <p:nvPicPr>
          <p:cNvPr id="231" name="Google Shape;231;p4"/>
          <p:cNvPicPr preferRelativeResize="0">
            <a:picLocks noGrp="1"/>
          </p:cNvPicPr>
          <p:nvPr>
            <p:ph type="pic" idx="2"/>
          </p:nvPr>
        </p:nvPicPr>
        <p:blipFill rotWithShape="1">
          <a:blip r:embed="rId3">
            <a:alphaModFix/>
          </a:blip>
          <a:srcRect/>
          <a:stretch/>
        </p:blipFill>
        <p:spPr>
          <a:xfrm>
            <a:off x="751811" y="3429000"/>
            <a:ext cx="5133990" cy="2387599"/>
          </a:xfrm>
          <a:prstGeom prst="rect">
            <a:avLst/>
          </a:prstGeom>
          <a:noFill/>
          <a:ln>
            <a:noFill/>
          </a:ln>
        </p:spPr>
      </p:pic>
      <p:pic>
        <p:nvPicPr>
          <p:cNvPr id="232" name="Google Shape;232;p4"/>
          <p:cNvPicPr preferRelativeResize="0">
            <a:picLocks noGrp="1"/>
          </p:cNvPicPr>
          <p:nvPr>
            <p:ph type="pic" idx="3"/>
          </p:nvPr>
        </p:nvPicPr>
        <p:blipFill rotWithShape="1">
          <a:blip r:embed="rId4">
            <a:alphaModFix/>
          </a:blip>
          <a:srcRect/>
          <a:stretch/>
        </p:blipFill>
        <p:spPr>
          <a:xfrm>
            <a:off x="6209621" y="3429000"/>
            <a:ext cx="5182278" cy="2387599"/>
          </a:xfrm>
          <a:prstGeom prst="rect">
            <a:avLst/>
          </a:prstGeom>
          <a:noFill/>
          <a:ln>
            <a:noFill/>
          </a:ln>
        </p:spPr>
      </p:pic>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a:spLocks noGrp="1"/>
          </p:cNvSpPr>
          <p:nvPr>
            <p:ph type="ctrTitle"/>
          </p:nvPr>
        </p:nvSpPr>
        <p:spPr>
          <a:xfrm>
            <a:off x="705932" y="908651"/>
            <a:ext cx="6599641"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Open Sans"/>
              <a:buNone/>
            </a:pPr>
            <a:r>
              <a:rPr lang="en-US" sz="3000"/>
              <a:t>GEOGRAPHIC LOCATION OF TEAMS</a:t>
            </a:r>
            <a:br>
              <a:rPr lang="en-US"/>
            </a:br>
            <a:endParaRPr sz="3200"/>
          </a:p>
        </p:txBody>
      </p:sp>
      <p:sp>
        <p:nvSpPr>
          <p:cNvPr id="240" name="Google Shape;240;p5"/>
          <p:cNvSpPr txBox="1">
            <a:spLocks noGrp="1"/>
          </p:cNvSpPr>
          <p:nvPr>
            <p:ph type="subTitle" idx="1"/>
          </p:nvPr>
        </p:nvSpPr>
        <p:spPr>
          <a:xfrm>
            <a:off x="705933" y="6314173"/>
            <a:ext cx="3380437" cy="35613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050"/>
              <a:buNone/>
            </a:pPr>
            <a:r>
              <a:rPr lang="en-US" sz="1050"/>
              <a:t>PREMIER LEAGUE PREDICTIVE ANALYSIS</a:t>
            </a:r>
            <a:endParaRPr/>
          </a:p>
        </p:txBody>
      </p:sp>
      <p:pic>
        <p:nvPicPr>
          <p:cNvPr id="241" name="Google Shape;241;p5"/>
          <p:cNvPicPr preferRelativeResize="0">
            <a:picLocks noGrp="1"/>
          </p:cNvPicPr>
          <p:nvPr>
            <p:ph type="pic" idx="2"/>
          </p:nvPr>
        </p:nvPicPr>
        <p:blipFill rotWithShape="1">
          <a:blip r:embed="rId3">
            <a:alphaModFix/>
          </a:blip>
          <a:srcRect/>
          <a:stretch/>
        </p:blipFill>
        <p:spPr>
          <a:xfrm>
            <a:off x="705925" y="1632325"/>
            <a:ext cx="6599650" cy="4576901"/>
          </a:xfrm>
          <a:prstGeom prst="rect">
            <a:avLst/>
          </a:prstGeom>
          <a:noFill/>
          <a:ln>
            <a:noFill/>
          </a:ln>
        </p:spPr>
      </p:pic>
      <p:pic>
        <p:nvPicPr>
          <p:cNvPr id="242" name="Google Shape;242;p5" descr="A picture containing graphical user interface&#10;&#10;Description automatically generated"/>
          <p:cNvPicPr preferRelativeResize="0"/>
          <p:nvPr/>
        </p:nvPicPr>
        <p:blipFill rotWithShape="1">
          <a:blip r:embed="rId4">
            <a:alphaModFix/>
          </a:blip>
          <a:srcRect/>
          <a:stretch/>
        </p:blipFill>
        <p:spPr>
          <a:xfrm>
            <a:off x="7305573" y="1632317"/>
            <a:ext cx="1895740" cy="4576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
          <p:cNvSpPr txBox="1">
            <a:spLocks noGrp="1"/>
          </p:cNvSpPr>
          <p:nvPr>
            <p:ph type="ctrTitle"/>
          </p:nvPr>
        </p:nvSpPr>
        <p:spPr>
          <a:xfrm>
            <a:off x="684643" y="871758"/>
            <a:ext cx="5227171" cy="6353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2800"/>
              <a:t>METRICS CONSIDERED</a:t>
            </a:r>
            <a:br>
              <a:rPr lang="en-US"/>
            </a:br>
            <a:br>
              <a:rPr lang="en-US"/>
            </a:br>
            <a:endParaRPr/>
          </a:p>
        </p:txBody>
      </p:sp>
      <p:sp>
        <p:nvSpPr>
          <p:cNvPr id="249" name="Google Shape;249;p6"/>
          <p:cNvSpPr txBox="1">
            <a:spLocks noGrp="1"/>
          </p:cNvSpPr>
          <p:nvPr>
            <p:ph type="subTitle" idx="1"/>
          </p:nvPr>
        </p:nvSpPr>
        <p:spPr>
          <a:xfrm>
            <a:off x="695325" y="3624525"/>
            <a:ext cx="4857900" cy="2270100"/>
          </a:xfrm>
          <a:prstGeom prst="rect">
            <a:avLst/>
          </a:prstGeom>
          <a:noFill/>
          <a:ln>
            <a:noFill/>
          </a:ln>
        </p:spPr>
        <p:txBody>
          <a:bodyPr spcFirstLastPara="1" wrap="square" lIns="91425" tIns="91425" rIns="91425" bIns="0" anchor="t" anchorCtr="0">
            <a:noAutofit/>
          </a:bodyPr>
          <a:lstStyle/>
          <a:p>
            <a:pPr marL="0" lvl="0" indent="0" algn="l" rtl="0">
              <a:lnSpc>
                <a:spcPct val="120000"/>
              </a:lnSpc>
              <a:spcBef>
                <a:spcPts val="0"/>
              </a:spcBef>
              <a:spcAft>
                <a:spcPts val="0"/>
              </a:spcAft>
              <a:buClr>
                <a:schemeClr val="dk1"/>
              </a:buClr>
              <a:buSzPts val="1800"/>
              <a:buNone/>
            </a:pPr>
            <a:r>
              <a:rPr lang="en-US" b="1">
                <a:latin typeface="Open Sans"/>
                <a:ea typeface="Open Sans"/>
                <a:cs typeface="Open Sans"/>
                <a:sym typeface="Open Sans"/>
              </a:rPr>
              <a:t>Tools/Libraries Used</a:t>
            </a:r>
            <a:endParaRPr/>
          </a:p>
          <a:p>
            <a:pPr marL="0" lvl="0" indent="0" algn="l" rtl="0">
              <a:lnSpc>
                <a:spcPct val="100000"/>
              </a:lnSpc>
              <a:spcBef>
                <a:spcPts val="600"/>
              </a:spcBef>
              <a:spcAft>
                <a:spcPts val="0"/>
              </a:spcAft>
              <a:buClr>
                <a:schemeClr val="dk1"/>
              </a:buClr>
              <a:buSzPts val="1200"/>
              <a:buFont typeface="Arial"/>
              <a:buChar char="•"/>
            </a:pPr>
            <a:r>
              <a:rPr lang="en-US" sz="1200">
                <a:latin typeface="Open Sans"/>
                <a:ea typeface="Open Sans"/>
                <a:cs typeface="Open Sans"/>
                <a:sym typeface="Open Sans"/>
              </a:rPr>
              <a:t>SQL</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Pandas</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Matplotlib</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Tableau</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statsmodels.api</a:t>
            </a:r>
            <a:endParaRPr sz="12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sklearn library:</a:t>
            </a:r>
            <a:endParaRPr/>
          </a:p>
          <a:p>
            <a:pPr marL="971550" lvl="1" indent="-274319" algn="l" rtl="0">
              <a:lnSpc>
                <a:spcPct val="100000"/>
              </a:lnSpc>
              <a:spcBef>
                <a:spcPts val="500"/>
              </a:spcBef>
              <a:spcAft>
                <a:spcPts val="0"/>
              </a:spcAft>
              <a:buClr>
                <a:schemeClr val="dk1"/>
              </a:buClr>
              <a:buSzPts val="1200"/>
              <a:buChar char="•"/>
            </a:pPr>
            <a:r>
              <a:rPr lang="en-US" sz="1200">
                <a:latin typeface="Open Sans"/>
                <a:ea typeface="Open Sans"/>
                <a:cs typeface="Open Sans"/>
                <a:sym typeface="Open Sans"/>
              </a:rPr>
              <a:t>LinearRegression, datasets, minmaxscaler, rfe, accuracy_score, train_test_split, cross_val_score, RandomForestClassifier</a:t>
            </a:r>
            <a:endParaRPr sz="1200">
              <a:latin typeface="Open Sans"/>
              <a:ea typeface="Open Sans"/>
              <a:cs typeface="Open Sans"/>
              <a:sym typeface="Open Sans"/>
            </a:endParaRPr>
          </a:p>
        </p:txBody>
      </p:sp>
      <p:pic>
        <p:nvPicPr>
          <p:cNvPr id="250" name="Google Shape;250;p6"/>
          <p:cNvPicPr preferRelativeResize="0">
            <a:picLocks noGrp="1"/>
          </p:cNvPicPr>
          <p:nvPr>
            <p:ph type="pic" idx="2"/>
          </p:nvPr>
        </p:nvPicPr>
        <p:blipFill>
          <a:blip r:embed="rId3">
            <a:alphaModFix/>
          </a:blip>
          <a:stretch>
            <a:fillRect/>
          </a:stretch>
        </p:blipFill>
        <p:spPr>
          <a:xfrm>
            <a:off x="5911825" y="1072332"/>
            <a:ext cx="6280174" cy="3769036"/>
          </a:xfrm>
          <a:prstGeom prst="rect">
            <a:avLst/>
          </a:prstGeom>
          <a:noFill/>
        </p:spPr>
      </p:pic>
      <p:sp>
        <p:nvSpPr>
          <p:cNvPr id="251" name="Google Shape;251;p6"/>
          <p:cNvSpPr txBox="1"/>
          <p:nvPr/>
        </p:nvSpPr>
        <p:spPr>
          <a:xfrm>
            <a:off x="684650" y="1447800"/>
            <a:ext cx="2482200" cy="2539800"/>
          </a:xfrm>
          <a:prstGeom prst="rect">
            <a:avLst/>
          </a:prstGeom>
          <a:noFill/>
          <a:ln>
            <a:noFill/>
          </a:ln>
        </p:spPr>
        <p:txBody>
          <a:bodyPr spcFirstLastPara="1" wrap="square" lIns="91425" tIns="45700" rIns="91425" bIns="45700" anchor="t" anchorCtr="0">
            <a:spAutoFit/>
          </a:bodyPr>
          <a:lstStyle/>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Total Wins/Losses 		</a:t>
            </a:r>
            <a:endParaRPr>
              <a:solidFill>
                <a:schemeClr val="dk1"/>
              </a:solidFill>
            </a:endParaRPr>
          </a:p>
          <a:p>
            <a:pPr marL="171450" marR="0" lvl="0" indent="-165100" algn="l" rtl="0">
              <a:spcBef>
                <a:spcPts val="0"/>
              </a:spcBef>
              <a:spcAft>
                <a:spcPts val="0"/>
              </a:spcAft>
              <a:buClr>
                <a:schemeClr val="dk1"/>
              </a:buClr>
              <a:buSzPts val="1100"/>
              <a:buFont typeface="Arial"/>
              <a:buChar char="•"/>
            </a:pPr>
            <a:r>
              <a:rPr lang="en-US" sz="1200">
                <a:solidFill>
                  <a:schemeClr val="dk1"/>
                </a:solidFill>
                <a:latin typeface="Open Sans"/>
                <a:ea typeface="Open Sans"/>
                <a:cs typeface="Open Sans"/>
                <a:sym typeface="Open Sans"/>
              </a:rPr>
              <a:t>Clearance Off-Line</a:t>
            </a:r>
            <a:r>
              <a:rPr lang="en-US" sz="1100" b="0" i="0" u="none" strike="noStrike" cap="none">
                <a:solidFill>
                  <a:schemeClr val="dk1"/>
                </a:solidFill>
                <a:latin typeface="Open Sans"/>
                <a:ea typeface="Open Sans"/>
                <a:cs typeface="Open Sans"/>
                <a:sym typeface="Open Sans"/>
              </a:rPr>
              <a:t>	</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Home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Away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 Differential</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Scored/Goals For</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Allowed/Goals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Player Salary</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Clean Sheets</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Corners</a:t>
            </a:r>
            <a:endParaRPr sz="1100">
              <a:solidFill>
                <a:schemeClr val="dk1"/>
              </a:solidFill>
              <a:latin typeface="Open Sans"/>
              <a:ea typeface="Open Sans"/>
              <a:cs typeface="Open Sans"/>
              <a:sym typeface="Open Sans"/>
            </a:endParaRPr>
          </a:p>
          <a:p>
            <a:pPr marL="0" marR="0" lvl="0" indent="0" algn="l" rtl="0">
              <a:spcBef>
                <a:spcPts val="0"/>
              </a:spcBef>
              <a:spcAft>
                <a:spcPts val="0"/>
              </a:spcAft>
              <a:buNone/>
            </a:pPr>
            <a:endParaRPr sz="1200">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400"/>
              <a:buFont typeface="Open Sans"/>
              <a:buNone/>
            </a:pPr>
            <a:r>
              <a:rPr lang="en-US" sz="4400"/>
              <a:t>PROJECT OBJECTIVES</a:t>
            </a:r>
            <a:endParaRPr/>
          </a:p>
        </p:txBody>
      </p:sp>
      <p:sp>
        <p:nvSpPr>
          <p:cNvPr id="258" name="Google Shape;258;p7"/>
          <p:cNvSpPr txBox="1">
            <a:spLocks noGrp="1"/>
          </p:cNvSpPr>
          <p:nvPr>
            <p:ph type="body" idx="1"/>
          </p:nvPr>
        </p:nvSpPr>
        <p:spPr>
          <a:xfrm>
            <a:off x="821465" y="1719830"/>
            <a:ext cx="10570433" cy="52676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a:t>The Model</a:t>
            </a:r>
            <a:endParaRPr/>
          </a:p>
        </p:txBody>
      </p:sp>
      <p:sp>
        <p:nvSpPr>
          <p:cNvPr id="259" name="Google Shape;259;p7"/>
          <p:cNvSpPr txBox="1">
            <a:spLocks noGrp="1"/>
          </p:cNvSpPr>
          <p:nvPr>
            <p:ph type="body" idx="2"/>
          </p:nvPr>
        </p:nvSpPr>
        <p:spPr>
          <a:xfrm>
            <a:off x="821463" y="2246597"/>
            <a:ext cx="10570433" cy="358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400">
                <a:latin typeface="Open Sans"/>
                <a:ea typeface="Open Sans"/>
                <a:cs typeface="Open Sans"/>
                <a:sym typeface="Open Sans"/>
              </a:rPr>
              <a:t>Create a Linear Regression model based on the Premier League’s last five years’ worth of gameplay statistics. Ideally, this model will consider some of the previously mentioned metrics. </a:t>
            </a:r>
            <a:endParaRPr/>
          </a:p>
          <a:p>
            <a:pPr marL="0" lvl="0" indent="0" algn="l" rtl="0">
              <a:lnSpc>
                <a:spcPct val="100000"/>
              </a:lnSpc>
              <a:spcBef>
                <a:spcPts val="1000"/>
              </a:spcBef>
              <a:spcAft>
                <a:spcPts val="0"/>
              </a:spcAft>
              <a:buClr>
                <a:schemeClr val="dk1"/>
              </a:buClr>
              <a:buSzPts val="2400"/>
              <a:buNone/>
            </a:pPr>
            <a:r>
              <a:rPr lang="en-US" sz="2400">
                <a:latin typeface="Open Sans"/>
                <a:ea typeface="Open Sans"/>
                <a:cs typeface="Open Sans"/>
                <a:sym typeface="Open Sans"/>
              </a:rPr>
              <a:t>Then apply the Random Forest model to create a matrix of predicted results for the 2022 season. This should provide enough information to determine the expected league standings for each team. </a:t>
            </a:r>
            <a:endParaRPr/>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60" name="Google Shape;260;p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61" name="Google Shape;261;p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7C1B3"/>
        </a:solidFill>
        <a:effectLst/>
      </p:bgPr>
    </p:bg>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SOURCES AND DATABASE</a:t>
            </a:r>
            <a:endParaRPr/>
          </a:p>
        </p:txBody>
      </p:sp>
      <p:graphicFrame>
        <p:nvGraphicFramePr>
          <p:cNvPr id="268" name="Google Shape;268;p8"/>
          <p:cNvGraphicFramePr/>
          <p:nvPr/>
        </p:nvGraphicFramePr>
        <p:xfrm>
          <a:off x="715383" y="4015699"/>
          <a:ext cx="3000000" cy="3000000"/>
        </p:xfrm>
        <a:graphic>
          <a:graphicData uri="http://schemas.openxmlformats.org/drawingml/2006/table">
            <a:tbl>
              <a:tblPr firstRow="1" bandRow="1">
                <a:noFill/>
                <a:tableStyleId>{531548E5-4076-4A69-A183-0C8ECEE25810}</a:tableStyleId>
              </a:tblPr>
              <a:tblGrid>
                <a:gridCol w="1182700">
                  <a:extLst>
                    <a:ext uri="{9D8B030D-6E8A-4147-A177-3AD203B41FA5}">
                      <a16:colId xmlns:a16="http://schemas.microsoft.com/office/drawing/2014/main" val="20000"/>
                    </a:ext>
                  </a:extLst>
                </a:gridCol>
                <a:gridCol w="1182700">
                  <a:extLst>
                    <a:ext uri="{9D8B030D-6E8A-4147-A177-3AD203B41FA5}">
                      <a16:colId xmlns:a16="http://schemas.microsoft.com/office/drawing/2014/main" val="20001"/>
                    </a:ext>
                  </a:extLst>
                </a:gridCol>
                <a:gridCol w="1182700">
                  <a:extLst>
                    <a:ext uri="{9D8B030D-6E8A-4147-A177-3AD203B41FA5}">
                      <a16:colId xmlns:a16="http://schemas.microsoft.com/office/drawing/2014/main" val="20002"/>
                    </a:ext>
                  </a:extLst>
                </a:gridCol>
                <a:gridCol w="1182700">
                  <a:extLst>
                    <a:ext uri="{9D8B030D-6E8A-4147-A177-3AD203B41FA5}">
                      <a16:colId xmlns:a16="http://schemas.microsoft.com/office/drawing/2014/main" val="20003"/>
                    </a:ext>
                  </a:extLst>
                </a:gridCol>
                <a:gridCol w="1182700">
                  <a:extLst>
                    <a:ext uri="{9D8B030D-6E8A-4147-A177-3AD203B41FA5}">
                      <a16:colId xmlns:a16="http://schemas.microsoft.com/office/drawing/2014/main" val="20004"/>
                    </a:ext>
                  </a:extLst>
                </a:gridCol>
              </a:tblGrid>
              <a:tr h="343550">
                <a:tc>
                  <a:txBody>
                    <a:bodyPr/>
                    <a:lstStyle/>
                    <a:p>
                      <a:pPr marL="0" marR="0" lvl="0" indent="0" algn="ctr" rtl="0">
                        <a:spcBef>
                          <a:spcPts val="0"/>
                        </a:spcBef>
                        <a:spcAft>
                          <a:spcPts val="0"/>
                        </a:spcAft>
                        <a:buNone/>
                      </a:pPr>
                      <a:endParaRPr sz="2000" u="none" strike="noStrike" cap="none"/>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1</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2</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3</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4</a:t>
                      </a:r>
                      <a:endParaRPr/>
                    </a:p>
                  </a:txBody>
                  <a:tcPr marL="91450" marR="91450" marT="45725" marB="45725" anchor="ctr"/>
                </a:tc>
                <a:extLst>
                  <a:ext uri="{0D108BD9-81ED-4DB2-BD59-A6C34878D82A}">
                    <a16:rowId xmlns:a16="http://schemas.microsoft.com/office/drawing/2014/main" val="10000"/>
                  </a:ext>
                </a:extLst>
              </a:tr>
              <a:tr h="343550">
                <a:tc>
                  <a:txBody>
                    <a:bodyPr/>
                    <a:lstStyle/>
                    <a:p>
                      <a:pPr marL="0" marR="0" lvl="0" indent="0" algn="l" rtl="0">
                        <a:spcBef>
                          <a:spcPts val="0"/>
                        </a:spcBef>
                        <a:spcAft>
                          <a:spcPts val="0"/>
                        </a:spcAft>
                        <a:buNone/>
                      </a:pPr>
                      <a:r>
                        <a:rPr lang="en-US" sz="1800" u="none" strike="noStrike" cap="none"/>
                        <a:t>Item 1</a:t>
                      </a:r>
                      <a:endParaRPr/>
                    </a:p>
                  </a:txBody>
                  <a:tcPr marL="91450" marR="91450" marT="45725" marB="45725" anchor="ctr"/>
                </a:tc>
                <a:tc>
                  <a:txBody>
                    <a:bodyPr/>
                    <a:lstStyle/>
                    <a:p>
                      <a:pPr marL="0" marR="0" lvl="0" indent="0" algn="l" rtl="0">
                        <a:spcBef>
                          <a:spcPts val="0"/>
                        </a:spcBef>
                        <a:spcAft>
                          <a:spcPts val="0"/>
                        </a:spcAft>
                        <a:buNone/>
                      </a:pPr>
                      <a:r>
                        <a:rPr lang="en-US" sz="1800"/>
                        <a:t>4.5</a:t>
                      </a:r>
                      <a:endParaRPr/>
                    </a:p>
                  </a:txBody>
                  <a:tcPr marL="91450" marR="91450" marT="45725" marB="45725" anchor="ctr"/>
                </a:tc>
                <a:tc>
                  <a:txBody>
                    <a:bodyPr/>
                    <a:lstStyle/>
                    <a:p>
                      <a:pPr marL="0" marR="0" lvl="0" indent="0" algn="l" rtl="0">
                        <a:spcBef>
                          <a:spcPts val="0"/>
                        </a:spcBef>
                        <a:spcAft>
                          <a:spcPts val="0"/>
                        </a:spcAft>
                        <a:buNone/>
                      </a:pPr>
                      <a:r>
                        <a:rPr lang="en-US" sz="1800"/>
                        <a:t>2.3</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5</a:t>
                      </a:r>
                      <a:endParaRPr/>
                    </a:p>
                  </a:txBody>
                  <a:tcPr marL="91450" marR="91450" marT="45725" marB="45725" anchor="ctr"/>
                </a:tc>
                <a:extLst>
                  <a:ext uri="{0D108BD9-81ED-4DB2-BD59-A6C34878D82A}">
                    <a16:rowId xmlns:a16="http://schemas.microsoft.com/office/drawing/2014/main" val="10001"/>
                  </a:ext>
                </a:extLst>
              </a:tr>
              <a:tr h="343550">
                <a:tc>
                  <a:txBody>
                    <a:bodyPr/>
                    <a:lstStyle/>
                    <a:p>
                      <a:pPr marL="0" marR="0" lvl="0" indent="0" algn="l" rtl="0">
                        <a:spcBef>
                          <a:spcPts val="0"/>
                        </a:spcBef>
                        <a:spcAft>
                          <a:spcPts val="0"/>
                        </a:spcAft>
                        <a:buNone/>
                      </a:pPr>
                      <a:r>
                        <a:rPr lang="en-US" sz="1800"/>
                        <a:t>Item 2</a:t>
                      </a:r>
                      <a:endParaRPr/>
                    </a:p>
                  </a:txBody>
                  <a:tcPr marL="91450" marR="91450" marT="45725" marB="45725" anchor="ctr"/>
                </a:tc>
                <a:tc>
                  <a:txBody>
                    <a:bodyPr/>
                    <a:lstStyle/>
                    <a:p>
                      <a:pPr marL="0" marR="0" lvl="0" indent="0" algn="l" rtl="0">
                        <a:spcBef>
                          <a:spcPts val="0"/>
                        </a:spcBef>
                        <a:spcAft>
                          <a:spcPts val="0"/>
                        </a:spcAft>
                        <a:buNone/>
                      </a:pPr>
                      <a:r>
                        <a:rPr lang="en-US" sz="1800"/>
                        <a:t>3.2</a:t>
                      </a:r>
                      <a:endParaRPr/>
                    </a:p>
                  </a:txBody>
                  <a:tcPr marL="91450" marR="91450" marT="45725" marB="45725" anchor="ctr"/>
                </a:tc>
                <a:tc>
                  <a:txBody>
                    <a:bodyPr/>
                    <a:lstStyle/>
                    <a:p>
                      <a:pPr marL="0" marR="0" lvl="0" indent="0" algn="l" rtl="0">
                        <a:spcBef>
                          <a:spcPts val="0"/>
                        </a:spcBef>
                        <a:spcAft>
                          <a:spcPts val="0"/>
                        </a:spcAft>
                        <a:buNone/>
                      </a:pPr>
                      <a:r>
                        <a:rPr lang="en-US" sz="1800"/>
                        <a:t>5.1</a:t>
                      </a:r>
                      <a:endParaRPr/>
                    </a:p>
                  </a:txBody>
                  <a:tcPr marL="91450" marR="91450" marT="45725" marB="45725" anchor="ctr"/>
                </a:tc>
                <a:tc>
                  <a:txBody>
                    <a:bodyPr/>
                    <a:lstStyle/>
                    <a:p>
                      <a:pPr marL="0" marR="0" lvl="0" indent="0" algn="l" rtl="0">
                        <a:spcBef>
                          <a:spcPts val="0"/>
                        </a:spcBef>
                        <a:spcAft>
                          <a:spcPts val="0"/>
                        </a:spcAft>
                        <a:buNone/>
                      </a:pPr>
                      <a:r>
                        <a:rPr lang="en-US" sz="1800"/>
                        <a:t>4.4</a:t>
                      </a:r>
                      <a:endParaRPr/>
                    </a:p>
                  </a:txBody>
                  <a:tcPr marL="91450" marR="91450" marT="45725" marB="45725" anchor="ctr"/>
                </a:tc>
                <a:tc>
                  <a:txBody>
                    <a:bodyPr/>
                    <a:lstStyle/>
                    <a:p>
                      <a:pPr marL="0" marR="0" lvl="0" indent="0" algn="l" rtl="0">
                        <a:spcBef>
                          <a:spcPts val="0"/>
                        </a:spcBef>
                        <a:spcAft>
                          <a:spcPts val="0"/>
                        </a:spcAft>
                        <a:buNone/>
                      </a:pPr>
                      <a:r>
                        <a:rPr lang="en-US" sz="1800"/>
                        <a:t>3</a:t>
                      </a:r>
                      <a:endParaRPr/>
                    </a:p>
                  </a:txBody>
                  <a:tcPr marL="91450" marR="91450" marT="45725" marB="45725" anchor="ctr"/>
                </a:tc>
                <a:extLst>
                  <a:ext uri="{0D108BD9-81ED-4DB2-BD59-A6C34878D82A}">
                    <a16:rowId xmlns:a16="http://schemas.microsoft.com/office/drawing/2014/main" val="10002"/>
                  </a:ext>
                </a:extLst>
              </a:tr>
              <a:tr h="343550">
                <a:tc>
                  <a:txBody>
                    <a:bodyPr/>
                    <a:lstStyle/>
                    <a:p>
                      <a:pPr marL="0" marR="0" lvl="0" indent="0" algn="l" rtl="0">
                        <a:spcBef>
                          <a:spcPts val="0"/>
                        </a:spcBef>
                        <a:spcAft>
                          <a:spcPts val="0"/>
                        </a:spcAft>
                        <a:buNone/>
                      </a:pPr>
                      <a:r>
                        <a:rPr lang="en-US" sz="1800"/>
                        <a:t>Item 3</a:t>
                      </a:r>
                      <a:endParaRPr sz="1800"/>
                    </a:p>
                  </a:txBody>
                  <a:tcPr marL="91450" marR="91450" marT="45725" marB="45725" anchor="ctr"/>
                </a:tc>
                <a:tc>
                  <a:txBody>
                    <a:bodyPr/>
                    <a:lstStyle/>
                    <a:p>
                      <a:pPr marL="0" marR="0" lvl="0" indent="0" algn="l" rtl="0">
                        <a:spcBef>
                          <a:spcPts val="0"/>
                        </a:spcBef>
                        <a:spcAft>
                          <a:spcPts val="0"/>
                        </a:spcAft>
                        <a:buNone/>
                      </a:pPr>
                      <a:r>
                        <a:rPr lang="en-US" sz="1800"/>
                        <a:t>2.1</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2.5</a:t>
                      </a:r>
                      <a:endParaRPr/>
                    </a:p>
                  </a:txBody>
                  <a:tcPr marL="91450" marR="91450" marT="45725" marB="45725" anchor="ctr"/>
                </a:tc>
                <a:tc>
                  <a:txBody>
                    <a:bodyPr/>
                    <a:lstStyle/>
                    <a:p>
                      <a:pPr marL="0" marR="0" lvl="0" indent="0" algn="l" rtl="0">
                        <a:spcBef>
                          <a:spcPts val="0"/>
                        </a:spcBef>
                        <a:spcAft>
                          <a:spcPts val="0"/>
                        </a:spcAft>
                        <a:buNone/>
                      </a:pPr>
                      <a:r>
                        <a:rPr lang="en-US" sz="1800"/>
                        <a:t>2.8</a:t>
                      </a:r>
                      <a:endParaRPr/>
                    </a:p>
                  </a:txBody>
                  <a:tcPr marL="91450" marR="91450" marT="45725" marB="45725" anchor="ctr"/>
                </a:tc>
                <a:extLst>
                  <a:ext uri="{0D108BD9-81ED-4DB2-BD59-A6C34878D82A}">
                    <a16:rowId xmlns:a16="http://schemas.microsoft.com/office/drawing/2014/main" val="10003"/>
                  </a:ext>
                </a:extLst>
              </a:tr>
              <a:tr h="343550">
                <a:tc>
                  <a:txBody>
                    <a:bodyPr/>
                    <a:lstStyle/>
                    <a:p>
                      <a:pPr marL="0" marR="0" lvl="0" indent="0" algn="l" rtl="0">
                        <a:spcBef>
                          <a:spcPts val="0"/>
                        </a:spcBef>
                        <a:spcAft>
                          <a:spcPts val="0"/>
                        </a:spcAft>
                        <a:buNone/>
                      </a:pPr>
                      <a:r>
                        <a:rPr lang="en-US" sz="1800"/>
                        <a:t>Item 4</a:t>
                      </a:r>
                      <a:endParaRPr/>
                    </a:p>
                  </a:txBody>
                  <a:tcPr marL="91450" marR="91450" marT="45725" marB="45725" anchor="ctr"/>
                </a:tc>
                <a:tc>
                  <a:txBody>
                    <a:bodyPr/>
                    <a:lstStyle/>
                    <a:p>
                      <a:pPr marL="0" marR="0" lvl="0" indent="0" algn="l" rtl="0">
                        <a:spcBef>
                          <a:spcPts val="0"/>
                        </a:spcBef>
                        <a:spcAft>
                          <a:spcPts val="0"/>
                        </a:spcAft>
                        <a:buNone/>
                      </a:pPr>
                      <a:r>
                        <a:rPr lang="en-US" sz="1800"/>
                        <a:t>4.5</a:t>
                      </a:r>
                      <a:endParaRPr/>
                    </a:p>
                  </a:txBody>
                  <a:tcPr marL="91450" marR="91450" marT="45725" marB="45725" anchor="ctr"/>
                </a:tc>
                <a:tc>
                  <a:txBody>
                    <a:bodyPr/>
                    <a:lstStyle/>
                    <a:p>
                      <a:pPr marL="0" marR="0" lvl="0" indent="0" algn="l" rtl="0">
                        <a:spcBef>
                          <a:spcPts val="0"/>
                        </a:spcBef>
                        <a:spcAft>
                          <a:spcPts val="0"/>
                        </a:spcAft>
                        <a:buNone/>
                      </a:pPr>
                      <a:r>
                        <a:rPr lang="en-US" sz="1800"/>
                        <a:t>2.2</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7</a:t>
                      </a:r>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269" name="Google Shape;269;p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70" name="Google Shape;270;p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71" name="Google Shape;271;p8"/>
          <p:cNvPicPr preferRelativeResize="0"/>
          <p:nvPr/>
        </p:nvPicPr>
        <p:blipFill rotWithShape="1">
          <a:blip r:embed="rId3">
            <a:alphaModFix/>
          </a:blip>
          <a:srcRect/>
          <a:stretch/>
        </p:blipFill>
        <p:spPr>
          <a:xfrm>
            <a:off x="750316" y="888999"/>
            <a:ext cx="4504794" cy="2645329"/>
          </a:xfrm>
          <a:prstGeom prst="rect">
            <a:avLst/>
          </a:prstGeom>
          <a:noFill/>
          <a:ln>
            <a:noFill/>
          </a:ln>
        </p:spPr>
      </p:pic>
      <p:sp>
        <p:nvSpPr>
          <p:cNvPr id="272" name="Google Shape;272;p8"/>
          <p:cNvSpPr txBox="1"/>
          <p:nvPr/>
        </p:nvSpPr>
        <p:spPr>
          <a:xfrm>
            <a:off x="5506497" y="1507253"/>
            <a:ext cx="591349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Most of the data was pulled from the FBREF section of the sports statistic website Sports Reference.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The website can filter by various league, player, and team criteria; exported as a CSV file for easy analysis.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For the purposes of this project, the range of data used was for the seasons spanning 2017 to 2022.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endParaRPr/>
          </a:p>
        </p:txBody>
      </p:sp>
      <p:sp>
        <p:nvSpPr>
          <p:cNvPr id="278" name="Google Shape;278;p9"/>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279" name="Google Shape;279;p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80" name="Google Shape;280;p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81" name="Google Shape;281;p9"/>
          <p:cNvPicPr preferRelativeResize="0"/>
          <p:nvPr/>
        </p:nvPicPr>
        <p:blipFill rotWithShape="1">
          <a:blip r:embed="rId3">
            <a:alphaModFix/>
          </a:blip>
          <a:srcRect/>
          <a:stretch/>
        </p:blipFill>
        <p:spPr>
          <a:xfrm>
            <a:off x="1"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1053</Words>
  <Application>Microsoft Office PowerPoint</Application>
  <PresentationFormat>Widescreen</PresentationFormat>
  <Paragraphs>230</Paragraphs>
  <Slides>26</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Average</vt:lpstr>
      <vt:lpstr>Open Sans</vt:lpstr>
      <vt:lpstr>Lustria</vt:lpstr>
      <vt:lpstr>Arial</vt:lpstr>
      <vt:lpstr>Calibri</vt:lpstr>
      <vt:lpstr>Oswald</vt:lpstr>
      <vt:lpstr>ChronicleVTI</vt:lpstr>
      <vt:lpstr>Slate</vt:lpstr>
      <vt:lpstr>PREMIER LEAGUE PREDICTIVE ANALYSIS</vt:lpstr>
      <vt:lpstr>TEAM</vt:lpstr>
      <vt:lpstr>PROJECT OVERVIEW</vt:lpstr>
      <vt:lpstr>THESIS  CAN WE LOOK AT THE PAST 5 YEARS OF PREMIER LEAGUE DATA AND PREDICT THIS YEAR’S RESULTS? </vt:lpstr>
      <vt:lpstr>GEOGRAPHIC LOCATION OF TEAMS </vt:lpstr>
      <vt:lpstr>METRICS CONSIDERED  </vt:lpstr>
      <vt:lpstr>PROJECT OBJECTIVES</vt:lpstr>
      <vt:lpstr>SOURCES AND DATABASE</vt:lpstr>
      <vt:lpstr>PowerPoint Presentation</vt:lpstr>
      <vt:lpstr>CLEANING, COLLATING, AND INTERPRETING</vt:lpstr>
      <vt:lpstr>PowerPoint Presentation</vt:lpstr>
      <vt:lpstr>LINEAR REGRESSION</vt:lpstr>
      <vt:lpstr>Machine Learning: Examining  Ranking using Linear Regression  -We examined the relationship between the ranking of each team with data gathered over the last 5 seasons from the EPL from FBref.com.   -We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vt:lpstr>
      <vt:lpstr>Linear Regression: Best Models vs Rank                       Wins vs Rank. The correlation coefficient is 0.862099963778365 Goal Difference. The correlation coefficient is 0.8528223298536282.</vt:lpstr>
      <vt:lpstr>Linear Regression: Worst Performing vs Rank       Draws vs Rank. The correlation coefficient is 0.055343155643351016. Attendance vs. Rank. The correlation coefficient is 0.15846314148638874.  </vt:lpstr>
      <vt:lpstr>Relationship between Wins, Losses and Points</vt:lpstr>
      <vt:lpstr>Relationship between Draws, Attendance and Points</vt:lpstr>
      <vt:lpstr>Relationship between Goals Scored, Goals Allowed and Points</vt:lpstr>
      <vt:lpstr>RESULTS FROM THE MODEL </vt:lpstr>
      <vt:lpstr>RESULTS FROM THE MODEL </vt:lpstr>
      <vt:lpstr>MULTIPLE LINEAR REGRESSION</vt:lpstr>
      <vt:lpstr>RANDOM FOREST</vt:lpstr>
      <vt:lpstr>RESULTS FROM THE MODEL</vt:lpstr>
      <vt:lpstr>CHALLENGES</vt:lpstr>
      <vt:lpstr>Potential Further Analyses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Parker Jones</cp:lastModifiedBy>
  <cp:revision>1</cp:revision>
  <dcterms:created xsi:type="dcterms:W3CDTF">2022-09-09T22:09:30Z</dcterms:created>
  <dcterms:modified xsi:type="dcterms:W3CDTF">2022-09-13T21:31:27Z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